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6"/>
  </p:handoutMasterIdLst>
  <p:sldIdLst>
    <p:sldId id="278" r:id="rId2"/>
    <p:sldId id="281" r:id="rId3"/>
    <p:sldId id="282" r:id="rId4"/>
    <p:sldId id="283" r:id="rId5"/>
  </p:sldIdLst>
  <p:sldSz cx="9144000" cy="6858000" type="screen4x3"/>
  <p:notesSz cx="6797675" cy="9928225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69" autoAdjust="0"/>
    <p:restoredTop sz="94660"/>
  </p:normalViewPr>
  <p:slideViewPr>
    <p:cSldViewPr>
      <p:cViewPr varScale="1">
        <p:scale>
          <a:sx n="109" d="100"/>
          <a:sy n="109" d="100"/>
        </p:scale>
        <p:origin x="187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7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7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558E43-018E-450E-B360-6B6616552F42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79"/>
            <a:ext cx="2945659" cy="4967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9779"/>
            <a:ext cx="2945659" cy="4967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02B717-CCD0-44C1-9772-AC4C53F9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189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Щракнете, за да редактирате стила на подзаглавията в образеца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6.7.2020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6.7.2020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6.7.2020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лавие, графична колекция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графична колекция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bg-BG" noProof="0" smtClean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EB098E-1A15-439D-9914-B1B0D505533D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73280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6.7.2020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6.7.2020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6.7.2020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6.7.2020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6.7.2020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6.7.2020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6.7.2020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6.7.2020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CC536-4F3D-4E22-A9F1-A3C6D40310AC}" type="datetimeFigureOut">
              <a:rPr lang="bg-BG" smtClean="0"/>
              <a:t>6.7.2020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/>
          <p:cNvSpPr>
            <a:spLocks noChangeArrowheads="1"/>
          </p:cNvSpPr>
          <p:nvPr/>
        </p:nvSpPr>
        <p:spPr bwMode="gray">
          <a:xfrm>
            <a:off x="614874" y="2348880"/>
            <a:ext cx="7994650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bg-BG" altLang="bg-BG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Картина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9"/>
            <a:ext cx="3024336" cy="1368152"/>
          </a:xfrm>
          <a:prstGeom prst="rect">
            <a:avLst/>
          </a:prstGeom>
        </p:spPr>
      </p:pic>
      <p:sp>
        <p:nvSpPr>
          <p:cNvPr id="4" name="Правоъгълник 3"/>
          <p:cNvSpPr/>
          <p:nvPr/>
        </p:nvSpPr>
        <p:spPr>
          <a:xfrm>
            <a:off x="650824" y="1650866"/>
            <a:ext cx="820891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ПУБЛИЧЕН ТЪРГ С ТАЙНО НАДДАВАНЕ ЗА </a:t>
            </a:r>
          </a:p>
          <a:p>
            <a:pPr algn="ctr"/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ПРОДАЖБА НА НЕДВИЖИМИ ИМОТИ, </a:t>
            </a:r>
          </a:p>
          <a:p>
            <a:pPr algn="ctr"/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СОБСТВЕНОСТ НА ЕЛЕКТРОРАЗПРЕДЕЛЕНИЕ СЕВЕР АД</a:t>
            </a:r>
            <a:endParaRPr lang="ru-R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780927"/>
            <a:ext cx="5086081" cy="378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41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4"/>
          <p:cNvSpPr txBox="1">
            <a:spLocks noChangeArrowheads="1"/>
          </p:cNvSpPr>
          <p:nvPr/>
        </p:nvSpPr>
        <p:spPr bwMode="gray">
          <a:xfrm>
            <a:off x="224952" y="1484784"/>
            <a:ext cx="4275039" cy="4641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4B4B4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B4B4B4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bg-BG" altLang="bg-BG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Местонахождение</a:t>
            </a:r>
            <a:r>
              <a:rPr lang="bg-BG" altLang="bg-BG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altLang="bg-BG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bg-BG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местност</a:t>
            </a:r>
            <a:r>
              <a:rPr lang="ru-RU" altLang="bg-BG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altLang="bg-BG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Бабенец</a:t>
            </a:r>
            <a:r>
              <a:rPr lang="bg-BG" altLang="bg-BG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гр. Горна Оряховица</a:t>
            </a:r>
            <a:r>
              <a:rPr lang="ru-RU" altLang="bg-BG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bg-BG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</a:t>
            </a:r>
            <a:r>
              <a:rPr lang="ru-RU" altLang="bg-BG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bg-BG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Велико </a:t>
            </a:r>
            <a:r>
              <a:rPr lang="ru-RU" altLang="bg-BG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Търново</a:t>
            </a:r>
            <a:endParaRPr lang="bg-BG" altLang="bg-BG" sz="1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bg-BG" altLang="bg-BG" sz="1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bg-BG" altLang="bg-BG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Имотът е разположен </a:t>
            </a:r>
            <a:r>
              <a:rPr lang="bg-BG" altLang="bg-BG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зона за отдих и туризъм в непосредствена близост до хижа Божур.</a:t>
            </a:r>
            <a:endParaRPr lang="bg-BG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bg-BG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ru-RU" altLang="bg-BG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Поземлен</a:t>
            </a:r>
            <a:r>
              <a:rPr lang="ru-RU" altLang="bg-BG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bg-BG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имот</a:t>
            </a:r>
            <a:r>
              <a:rPr lang="ru-RU" altLang="bg-BG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идентификатор 16359.23.586, с </a:t>
            </a:r>
            <a:r>
              <a:rPr lang="ru-RU" altLang="bg-BG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</a:t>
            </a:r>
            <a:r>
              <a:rPr lang="ru-RU" altLang="bg-BG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1999 </a:t>
            </a:r>
            <a:r>
              <a:rPr lang="ru-RU" altLang="bg-BG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кв.м</a:t>
            </a:r>
            <a:r>
              <a:rPr lang="ru-RU" altLang="bg-BG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в </a:t>
            </a:r>
            <a:r>
              <a:rPr lang="ru-RU" altLang="bg-BG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едно</a:t>
            </a:r>
            <a:r>
              <a:rPr lang="ru-RU" altLang="bg-BG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</a:t>
            </a:r>
            <a:r>
              <a:rPr lang="ru-RU" altLang="bg-BG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построената</a:t>
            </a:r>
            <a:r>
              <a:rPr lang="ru-RU" altLang="bg-BG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него </a:t>
            </a:r>
            <a:r>
              <a:rPr lang="ru-RU" altLang="bg-BG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сграда</a:t>
            </a:r>
            <a:r>
              <a:rPr lang="ru-RU" altLang="bg-BG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идентификатор 16359.23.586.1 </a:t>
            </a:r>
            <a:r>
              <a:rPr lang="ru-RU" altLang="bg-BG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със</a:t>
            </a:r>
            <a:r>
              <a:rPr lang="ru-RU" altLang="bg-BG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ЗП от 476,00 </a:t>
            </a:r>
            <a:r>
              <a:rPr lang="ru-RU" altLang="bg-BG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кв.м</a:t>
            </a:r>
            <a:r>
              <a:rPr lang="ru-RU" altLang="bg-BG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и РЗП от 948 </a:t>
            </a:r>
            <a:r>
              <a:rPr lang="ru-RU" altLang="bg-BG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кв.м</a:t>
            </a:r>
            <a:r>
              <a:rPr lang="ru-RU" altLang="bg-BG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</a:t>
            </a:r>
            <a:endParaRPr lang="ru-RU" altLang="bg-BG" sz="1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bg-BG" altLang="bg-BG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bg-BG" altLang="bg-BG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Състояние</a:t>
            </a:r>
            <a:r>
              <a:rPr lang="bg-BG" altLang="bg-BG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bg-BG" altLang="bg-BG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добро</a:t>
            </a:r>
            <a:endParaRPr lang="bg-BG" altLang="bg-BG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endParaRPr lang="bg-BG" altLang="bg-BG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bg-BG" altLang="bg-BG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Описание</a:t>
            </a:r>
            <a:r>
              <a:rPr lang="bg-BG" altLang="bg-BG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bg-BG" altLang="bg-BG" sz="1400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bg-BG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асивна </a:t>
            </a:r>
            <a:r>
              <a:rPr lang="bg-BG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триетажна сграда, оборудвана и </a:t>
            </a:r>
            <a:r>
              <a:rPr lang="bg-BG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обзаведена 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bg-BG" altLang="bg-BG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bg-BG" altLang="bg-BG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Собственик</a:t>
            </a:r>
            <a:r>
              <a:rPr lang="bg-BG" altLang="bg-BG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bg-BG" sz="1400" dirty="0">
                <a:latin typeface="Arial" panose="020B0604020202020204" pitchFamily="34" charset="0"/>
                <a:cs typeface="Arial" panose="020B0604020202020204" pitchFamily="34" charset="0"/>
              </a:rPr>
              <a:t>Електроразпределение Север </a:t>
            </a:r>
            <a:r>
              <a:rPr lang="bg-BG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АД</a:t>
            </a:r>
            <a:endParaRPr lang="bg-BG" altLang="bg-BG" sz="1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bg-BG" altLang="bg-BG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bg-BG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Начална тръжна цена:</a:t>
            </a:r>
            <a:r>
              <a:rPr lang="bg-BG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354 </a:t>
            </a:r>
            <a:r>
              <a:rPr lang="bg-BG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</a:t>
            </a:r>
            <a:r>
              <a:rPr lang="bg-BG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лв. без ДДС</a:t>
            </a:r>
            <a:endParaRPr lang="bg-BG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endParaRPr lang="bg-BG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bg-BG" altLang="bg-BG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42" y="188640"/>
            <a:ext cx="2248126" cy="1103274"/>
          </a:xfrm>
          <a:prstGeom prst="rect">
            <a:avLst/>
          </a:prstGeom>
        </p:spPr>
      </p:pic>
      <p:pic>
        <p:nvPicPr>
          <p:cNvPr id="6" name="Picture 4" descr="Kamaka-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598" y="836712"/>
            <a:ext cx="3547393" cy="274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701" y="3697341"/>
            <a:ext cx="3965188" cy="307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12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4449789" cy="3337341"/>
          </a:xfrm>
          <a:prstGeom prst="rect">
            <a:avLst/>
          </a:prstGeom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789040"/>
            <a:ext cx="4449790" cy="2460893"/>
          </a:xfrm>
          <a:prstGeom prst="rect">
            <a:avLst/>
          </a:prstGeom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22750" y="1924881"/>
            <a:ext cx="5779020" cy="280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142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41513" y="1987279"/>
            <a:ext cx="5877273" cy="2856059"/>
          </a:xfrm>
          <a:prstGeom prst="rect">
            <a:avLst/>
          </a:prstGeom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758" y="126688"/>
            <a:ext cx="4356484" cy="2117032"/>
          </a:xfrm>
          <a:prstGeom prst="rect">
            <a:avLst/>
          </a:prstGeom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758" y="2286152"/>
            <a:ext cx="4329314" cy="2016224"/>
          </a:xfrm>
          <a:prstGeom prst="rect">
            <a:avLst/>
          </a:prstGeom>
        </p:spPr>
      </p:pic>
      <p:pic>
        <p:nvPicPr>
          <p:cNvPr id="9" name="Картина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758" y="4387240"/>
            <a:ext cx="4329314" cy="213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3502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1085</TotalTime>
  <Words>106</Words>
  <Application>Microsoft Office PowerPoint</Application>
  <PresentationFormat>Презентация на цял екран (4:3)</PresentationFormat>
  <Paragraphs>16</Paragraphs>
  <Slides>4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4</vt:i4>
      </vt:variant>
    </vt:vector>
  </HeadingPairs>
  <TitlesOfParts>
    <vt:vector size="9" baseType="lpstr">
      <vt:lpstr>Arial</vt:lpstr>
      <vt:lpstr>Calibri</vt:lpstr>
      <vt:lpstr>Times New Roman</vt:lpstr>
      <vt:lpstr>Wingdings</vt:lpstr>
      <vt:lpstr>Office тема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Trayanova, Galya</dc:creator>
  <cp:lastModifiedBy>Maldzhiev, Plamen</cp:lastModifiedBy>
  <cp:revision>70</cp:revision>
  <cp:lastPrinted>2018-11-20T07:49:29Z</cp:lastPrinted>
  <dcterms:created xsi:type="dcterms:W3CDTF">2016-06-14T08:34:07Z</dcterms:created>
  <dcterms:modified xsi:type="dcterms:W3CDTF">2020-07-06T14:14:06Z</dcterms:modified>
</cp:coreProperties>
</file>