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6" r:id="rId2"/>
    <p:sldId id="351" r:id="rId3"/>
    <p:sldId id="352" r:id="rId4"/>
    <p:sldId id="353" r:id="rId5"/>
    <p:sldId id="310" r:id="rId6"/>
    <p:sldId id="365" r:id="rId7"/>
    <p:sldId id="367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екция по подразбиране" id="{4015D3B5-7E98-4DCD-B799-07A52E5E3330}">
          <p14:sldIdLst>
            <p14:sldId id="306"/>
            <p14:sldId id="351"/>
            <p14:sldId id="352"/>
            <p14:sldId id="353"/>
            <p14:sldId id="310"/>
            <p14:sldId id="365"/>
            <p14:sldId id="367"/>
          </p14:sldIdLst>
        </p14:section>
        <p14:section name="Неозаглавена секция" id="{A3CFAE6F-3F30-485F-9106-FF0E43DA581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713" autoAdjust="0"/>
  </p:normalViewPr>
  <p:slideViewPr>
    <p:cSldViewPr snapToGrid="0">
      <p:cViewPr varScale="1">
        <p:scale>
          <a:sx n="116" d="100"/>
          <a:sy n="116" d="100"/>
        </p:scale>
        <p:origin x="1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6E4B1-43B0-46B5-BE71-3AF4B324AE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8F8F1-A33F-4264-9B96-93478C4B56F8}">
      <dgm:prSet/>
      <dgm:spPr/>
      <dgm:t>
        <a:bodyPr/>
        <a:lstStyle/>
        <a:p>
          <a:pPr algn="ctr" rtl="0"/>
          <a:r>
            <a:rPr lang="bg-BG" b="1" dirty="0" smtClean="0"/>
            <a:t>Газ 53А Рег. № В 2860 РХ</a:t>
          </a:r>
          <a:endParaRPr lang="en-US" dirty="0"/>
        </a:p>
      </dgm:t>
    </dgm:pt>
    <dgm:pt modelId="{3515C4CA-CB94-4F0E-8306-AB97D09E1F83}" type="sibTrans" cxnId="{B70AC8CD-C879-46A6-92FF-875CAE4A1B53}">
      <dgm:prSet/>
      <dgm:spPr/>
      <dgm:t>
        <a:bodyPr/>
        <a:lstStyle/>
        <a:p>
          <a:endParaRPr lang="en-US"/>
        </a:p>
      </dgm:t>
    </dgm:pt>
    <dgm:pt modelId="{7E340F3E-D30F-44B3-A81D-E5E386322063}" type="parTrans" cxnId="{B70AC8CD-C879-46A6-92FF-875CAE4A1B53}">
      <dgm:prSet/>
      <dgm:spPr/>
      <dgm:t>
        <a:bodyPr/>
        <a:lstStyle/>
        <a:p>
          <a:endParaRPr lang="en-US"/>
        </a:p>
      </dgm:t>
    </dgm:pt>
    <dgm:pt modelId="{8ADEAFE9-8159-4A63-BA9C-670B854FB81E}" type="pres">
      <dgm:prSet presAssocID="{8DF6E4B1-43B0-46B5-BE71-3AF4B324A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E15A0-488A-4AC2-ABBA-A7A62E387DEC}" type="pres">
      <dgm:prSet presAssocID="{8278F8F1-A33F-4264-9B96-93478C4B56F8}" presName="parentText" presStyleLbl="node1" presStyleIdx="0" presStyleCnt="1" custLinFactNeighborX="-1192" custLinFactNeighborY="3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6AA0E-E4FC-4B36-A313-388B654E2E8B}" type="presOf" srcId="{8DF6E4B1-43B0-46B5-BE71-3AF4B324AEF2}" destId="{8ADEAFE9-8159-4A63-BA9C-670B854FB81E}" srcOrd="0" destOrd="0" presId="urn:microsoft.com/office/officeart/2005/8/layout/vList2"/>
    <dgm:cxn modelId="{B70AC8CD-C879-46A6-92FF-875CAE4A1B53}" srcId="{8DF6E4B1-43B0-46B5-BE71-3AF4B324AEF2}" destId="{8278F8F1-A33F-4264-9B96-93478C4B56F8}" srcOrd="0" destOrd="0" parTransId="{7E340F3E-D30F-44B3-A81D-E5E386322063}" sibTransId="{3515C4CA-CB94-4F0E-8306-AB97D09E1F83}"/>
    <dgm:cxn modelId="{1F7DF80E-A783-4C1A-A10B-A76AF8809315}" type="presOf" srcId="{8278F8F1-A33F-4264-9B96-93478C4B56F8}" destId="{5E1E15A0-488A-4AC2-ABBA-A7A62E387DEC}" srcOrd="0" destOrd="0" presId="urn:microsoft.com/office/officeart/2005/8/layout/vList2"/>
    <dgm:cxn modelId="{463A4C1D-8F9A-4585-95A3-5AD8159880BE}" type="presParOf" srcId="{8ADEAFE9-8159-4A63-BA9C-670B854FB81E}" destId="{5E1E15A0-488A-4AC2-ABBA-A7A62E387D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79AAF2-2AC9-4AD4-B79C-7FABCCEA4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B746C-DB6C-4338-8AFA-1E09C1623BA1}">
      <dgm:prSet custT="1"/>
      <dgm:spPr/>
      <dgm:t>
        <a:bodyPr/>
        <a:lstStyle/>
        <a:p>
          <a:pPr rtl="0"/>
          <a:r>
            <a:rPr lang="bg-BG" sz="1400" b="1" dirty="0" smtClean="0"/>
            <a:t>Година на производство – 1980 г.</a:t>
          </a:r>
          <a:endParaRPr lang="en-US" sz="1400" dirty="0"/>
        </a:p>
      </dgm:t>
    </dgm:pt>
    <dgm:pt modelId="{6DE478FB-8957-4C0C-8427-C51FA1F30EA5}" type="parTrans" cxnId="{9D4C0D36-52FD-43B6-B770-C9EC7838652F}">
      <dgm:prSet/>
      <dgm:spPr/>
      <dgm:t>
        <a:bodyPr/>
        <a:lstStyle/>
        <a:p>
          <a:endParaRPr lang="en-US"/>
        </a:p>
      </dgm:t>
    </dgm:pt>
    <dgm:pt modelId="{6FE810A0-4801-44A4-A229-54952344786E}" type="sibTrans" cxnId="{9D4C0D36-52FD-43B6-B770-C9EC7838652F}">
      <dgm:prSet/>
      <dgm:spPr/>
      <dgm:t>
        <a:bodyPr/>
        <a:lstStyle/>
        <a:p>
          <a:endParaRPr lang="en-US"/>
        </a:p>
      </dgm:t>
    </dgm:pt>
    <dgm:pt modelId="{DAF50836-6170-4166-B9EC-4562C6503DEE}">
      <dgm:prSet custT="1"/>
      <dgm:spPr/>
      <dgm:t>
        <a:bodyPr/>
        <a:lstStyle/>
        <a:p>
          <a:pPr rtl="0"/>
          <a:r>
            <a:rPr lang="bg-BG" sz="1400" b="1" dirty="0" smtClean="0"/>
            <a:t>Техническо състояние  -</a:t>
          </a:r>
          <a:r>
            <a:rPr lang="en-US" sz="1400" b="1" dirty="0" smtClean="0"/>
            <a:t> </a:t>
          </a:r>
          <a:r>
            <a:rPr lang="bg-BG" sz="1400" b="1" dirty="0" smtClean="0"/>
            <a:t>за ремонт спирачки, корозия</a:t>
          </a:r>
          <a:endParaRPr lang="en-US" sz="1400" dirty="0">
            <a:solidFill>
              <a:srgbClr val="FF0000"/>
            </a:solidFill>
          </a:endParaRPr>
        </a:p>
      </dgm:t>
    </dgm:pt>
    <dgm:pt modelId="{572719E1-76EB-45A3-BA96-8E5BA5097CCE}" type="sibTrans" cxnId="{DCF35110-FA2A-4D02-83DA-E2879FDDBCE0}">
      <dgm:prSet/>
      <dgm:spPr/>
      <dgm:t>
        <a:bodyPr/>
        <a:lstStyle/>
        <a:p>
          <a:endParaRPr lang="en-US"/>
        </a:p>
      </dgm:t>
    </dgm:pt>
    <dgm:pt modelId="{A38662D9-30E4-4724-B2CF-A386B273536D}" type="parTrans" cxnId="{DCF35110-FA2A-4D02-83DA-E2879FDDBCE0}">
      <dgm:prSet/>
      <dgm:spPr/>
      <dgm:t>
        <a:bodyPr/>
        <a:lstStyle/>
        <a:p>
          <a:endParaRPr lang="en-US"/>
        </a:p>
      </dgm:t>
    </dgm:pt>
    <dgm:pt modelId="{875FEE11-826A-48DA-8924-9284D457D3D8}" type="pres">
      <dgm:prSet presAssocID="{E979AAF2-2AC9-4AD4-B79C-7FABCCEA4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FFE88-CBF6-47BA-AE78-FC717533B4C1}" type="pres">
      <dgm:prSet presAssocID="{4A1B746C-DB6C-4338-8AFA-1E09C1623BA1}" presName="parentText" presStyleLbl="node1" presStyleIdx="0" presStyleCnt="2" custLinFactNeighborX="-736" custLinFactNeighborY="2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7E57-2D14-453A-8451-4F19D14CCC4D}" type="pres">
      <dgm:prSet presAssocID="{6FE810A0-4801-44A4-A229-54952344786E}" presName="spacer" presStyleCnt="0"/>
      <dgm:spPr/>
    </dgm:pt>
    <dgm:pt modelId="{5A60F24F-DD89-492E-96FC-FC9DCAC299CD}" type="pres">
      <dgm:prSet presAssocID="{DAF50836-6170-4166-B9EC-4562C6503DEE}" presName="parentText" presStyleLbl="node1" presStyleIdx="1" presStyleCnt="2" custScaleY="169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015BD-5B4F-40EF-A198-6ECD483A3043}" type="presOf" srcId="{E979AAF2-2AC9-4AD4-B79C-7FABCCEA45A0}" destId="{875FEE11-826A-48DA-8924-9284D457D3D8}" srcOrd="0" destOrd="0" presId="urn:microsoft.com/office/officeart/2005/8/layout/vList2"/>
    <dgm:cxn modelId="{F190E4F7-3356-47E8-97CD-9716B0644A6C}" type="presOf" srcId="{DAF50836-6170-4166-B9EC-4562C6503DEE}" destId="{5A60F24F-DD89-492E-96FC-FC9DCAC299CD}" srcOrd="0" destOrd="0" presId="urn:microsoft.com/office/officeart/2005/8/layout/vList2"/>
    <dgm:cxn modelId="{9D4C0D36-52FD-43B6-B770-C9EC7838652F}" srcId="{E979AAF2-2AC9-4AD4-B79C-7FABCCEA45A0}" destId="{4A1B746C-DB6C-4338-8AFA-1E09C1623BA1}" srcOrd="0" destOrd="0" parTransId="{6DE478FB-8957-4C0C-8427-C51FA1F30EA5}" sibTransId="{6FE810A0-4801-44A4-A229-54952344786E}"/>
    <dgm:cxn modelId="{2DCB6E63-B970-4DAE-9032-9DB925887EA3}" type="presOf" srcId="{4A1B746C-DB6C-4338-8AFA-1E09C1623BA1}" destId="{880FFE88-CBF6-47BA-AE78-FC717533B4C1}" srcOrd="0" destOrd="0" presId="urn:microsoft.com/office/officeart/2005/8/layout/vList2"/>
    <dgm:cxn modelId="{DCF35110-FA2A-4D02-83DA-E2879FDDBCE0}" srcId="{E979AAF2-2AC9-4AD4-B79C-7FABCCEA45A0}" destId="{DAF50836-6170-4166-B9EC-4562C6503DEE}" srcOrd="1" destOrd="0" parTransId="{A38662D9-30E4-4724-B2CF-A386B273536D}" sibTransId="{572719E1-76EB-45A3-BA96-8E5BA5097CCE}"/>
    <dgm:cxn modelId="{B07B5DC2-E74B-495E-AFEC-8D06FAC6D405}" type="presParOf" srcId="{875FEE11-826A-48DA-8924-9284D457D3D8}" destId="{880FFE88-CBF6-47BA-AE78-FC717533B4C1}" srcOrd="0" destOrd="0" presId="urn:microsoft.com/office/officeart/2005/8/layout/vList2"/>
    <dgm:cxn modelId="{352B65EF-99A6-49F1-B6B5-0C90070ADFE0}" type="presParOf" srcId="{875FEE11-826A-48DA-8924-9284D457D3D8}" destId="{BA4F7E57-2D14-453A-8451-4F19D14CCC4D}" srcOrd="1" destOrd="0" presId="urn:microsoft.com/office/officeart/2005/8/layout/vList2"/>
    <dgm:cxn modelId="{2AACC2AE-6133-4044-8230-57089E70DB05}" type="presParOf" srcId="{875FEE11-826A-48DA-8924-9284D457D3D8}" destId="{5A60F24F-DD89-492E-96FC-FC9DCAC299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F6E4B1-43B0-46B5-BE71-3AF4B324AE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8F8F1-A33F-4264-9B96-93478C4B56F8}">
      <dgm:prSet/>
      <dgm:spPr/>
      <dgm:t>
        <a:bodyPr/>
        <a:lstStyle/>
        <a:p>
          <a:pPr algn="ctr" rtl="0"/>
          <a:r>
            <a:rPr lang="bg-BG" b="1" dirty="0" smtClean="0"/>
            <a:t>Мерцедес 408 Д кабелна лаборатория– Рег. № В 7569 КК </a:t>
          </a:r>
          <a:r>
            <a:rPr lang="en-US" b="1" dirty="0" smtClean="0"/>
            <a:t> </a:t>
          </a:r>
          <a:endParaRPr lang="en-US" dirty="0"/>
        </a:p>
      </dgm:t>
    </dgm:pt>
    <dgm:pt modelId="{3515C4CA-CB94-4F0E-8306-AB97D09E1F83}" type="sibTrans" cxnId="{B70AC8CD-C879-46A6-92FF-875CAE4A1B53}">
      <dgm:prSet/>
      <dgm:spPr/>
      <dgm:t>
        <a:bodyPr/>
        <a:lstStyle/>
        <a:p>
          <a:endParaRPr lang="en-US"/>
        </a:p>
      </dgm:t>
    </dgm:pt>
    <dgm:pt modelId="{7E340F3E-D30F-44B3-A81D-E5E386322063}" type="parTrans" cxnId="{B70AC8CD-C879-46A6-92FF-875CAE4A1B53}">
      <dgm:prSet/>
      <dgm:spPr/>
      <dgm:t>
        <a:bodyPr/>
        <a:lstStyle/>
        <a:p>
          <a:endParaRPr lang="en-US"/>
        </a:p>
      </dgm:t>
    </dgm:pt>
    <dgm:pt modelId="{8ADEAFE9-8159-4A63-BA9C-670B854FB81E}" type="pres">
      <dgm:prSet presAssocID="{8DF6E4B1-43B0-46B5-BE71-3AF4B324A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E15A0-488A-4AC2-ABBA-A7A62E387DEC}" type="pres">
      <dgm:prSet presAssocID="{8278F8F1-A33F-4264-9B96-93478C4B56F8}" presName="parentText" presStyleLbl="node1" presStyleIdx="0" presStyleCnt="1" custLinFactNeighborX="-677" custLinFactNeighborY="14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6AA0E-E4FC-4B36-A313-388B654E2E8B}" type="presOf" srcId="{8DF6E4B1-43B0-46B5-BE71-3AF4B324AEF2}" destId="{8ADEAFE9-8159-4A63-BA9C-670B854FB81E}" srcOrd="0" destOrd="0" presId="urn:microsoft.com/office/officeart/2005/8/layout/vList2"/>
    <dgm:cxn modelId="{B70AC8CD-C879-46A6-92FF-875CAE4A1B53}" srcId="{8DF6E4B1-43B0-46B5-BE71-3AF4B324AEF2}" destId="{8278F8F1-A33F-4264-9B96-93478C4B56F8}" srcOrd="0" destOrd="0" parTransId="{7E340F3E-D30F-44B3-A81D-E5E386322063}" sibTransId="{3515C4CA-CB94-4F0E-8306-AB97D09E1F83}"/>
    <dgm:cxn modelId="{1F7DF80E-A783-4C1A-A10B-A76AF8809315}" type="presOf" srcId="{8278F8F1-A33F-4264-9B96-93478C4B56F8}" destId="{5E1E15A0-488A-4AC2-ABBA-A7A62E387DEC}" srcOrd="0" destOrd="0" presId="urn:microsoft.com/office/officeart/2005/8/layout/vList2"/>
    <dgm:cxn modelId="{463A4C1D-8F9A-4585-95A3-5AD8159880BE}" type="presParOf" srcId="{8ADEAFE9-8159-4A63-BA9C-670B854FB81E}" destId="{5E1E15A0-488A-4AC2-ABBA-A7A62E387D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79AAF2-2AC9-4AD4-B79C-7FABCCEA4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B746C-DB6C-4338-8AFA-1E09C1623BA1}">
      <dgm:prSet custT="1"/>
      <dgm:spPr/>
      <dgm:t>
        <a:bodyPr/>
        <a:lstStyle/>
        <a:p>
          <a:pPr rtl="0"/>
          <a:r>
            <a:rPr lang="bg-BG" sz="1400" b="1" dirty="0" smtClean="0"/>
            <a:t>Година на производство – 1996 г. 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6DE478FB-8957-4C0C-8427-C51FA1F30EA5}" type="parTrans" cxnId="{9D4C0D36-52FD-43B6-B770-C9EC7838652F}">
      <dgm:prSet/>
      <dgm:spPr/>
      <dgm:t>
        <a:bodyPr/>
        <a:lstStyle/>
        <a:p>
          <a:endParaRPr lang="en-US"/>
        </a:p>
      </dgm:t>
    </dgm:pt>
    <dgm:pt modelId="{6FE810A0-4801-44A4-A229-54952344786E}" type="sibTrans" cxnId="{9D4C0D36-52FD-43B6-B770-C9EC7838652F}">
      <dgm:prSet/>
      <dgm:spPr/>
      <dgm:t>
        <a:bodyPr/>
        <a:lstStyle/>
        <a:p>
          <a:endParaRPr lang="en-US"/>
        </a:p>
      </dgm:t>
    </dgm:pt>
    <dgm:pt modelId="{18B592E3-708E-4C26-90D7-546760D5A0E5}">
      <dgm:prSet custT="1"/>
      <dgm:spPr/>
      <dgm:t>
        <a:bodyPr/>
        <a:lstStyle/>
        <a:p>
          <a:pPr rtl="0"/>
          <a:r>
            <a:rPr lang="bg-BG" sz="1400" b="1" dirty="0" smtClean="0"/>
            <a:t>Кубатура </a:t>
          </a:r>
          <a:r>
            <a:rPr lang="en-US" sz="1400" b="1" dirty="0" smtClean="0"/>
            <a:t>–</a:t>
          </a:r>
          <a:r>
            <a:rPr lang="bg-BG" sz="1400" b="1" dirty="0" smtClean="0"/>
            <a:t> 2 290</a:t>
          </a:r>
          <a:r>
            <a:rPr lang="en-US" sz="1400" b="1" dirty="0" smtClean="0"/>
            <a:t> </a:t>
          </a:r>
          <a:r>
            <a:rPr lang="bg-BG" sz="1400" b="1" dirty="0" smtClean="0"/>
            <a:t>; бр. места 2+1</a:t>
          </a:r>
          <a:endParaRPr lang="en-US" sz="1400" dirty="0"/>
        </a:p>
      </dgm:t>
    </dgm:pt>
    <dgm:pt modelId="{5A219371-5949-4C09-8B8A-1189FA12EF69}" type="parTrans" cxnId="{73438858-4FE8-4AF4-91F7-8BFD14DEF9BF}">
      <dgm:prSet/>
      <dgm:spPr/>
      <dgm:t>
        <a:bodyPr/>
        <a:lstStyle/>
        <a:p>
          <a:endParaRPr lang="en-US"/>
        </a:p>
      </dgm:t>
    </dgm:pt>
    <dgm:pt modelId="{A85EDD07-5650-4162-BCBE-E0C0AF302362}" type="sibTrans" cxnId="{73438858-4FE8-4AF4-91F7-8BFD14DEF9BF}">
      <dgm:prSet/>
      <dgm:spPr/>
      <dgm:t>
        <a:bodyPr/>
        <a:lstStyle/>
        <a:p>
          <a:endParaRPr lang="en-US"/>
        </a:p>
      </dgm:t>
    </dgm:pt>
    <dgm:pt modelId="{ADACAE96-8ADD-44D1-9BBD-4BCE8BBF4BC3}">
      <dgm:prSet custT="1"/>
      <dgm:spPr/>
      <dgm:t>
        <a:bodyPr/>
        <a:lstStyle/>
        <a:p>
          <a:pPr rtl="0"/>
          <a:r>
            <a:rPr lang="bg-BG" sz="1400" b="1" dirty="0" smtClean="0"/>
            <a:t>Максимална мощност – 58 </a:t>
          </a:r>
          <a:r>
            <a:rPr lang="en-US" sz="1400" b="1" dirty="0" smtClean="0"/>
            <a:t>kw</a:t>
          </a:r>
          <a:r>
            <a:rPr lang="bg-BG" sz="1400" b="1" dirty="0" smtClean="0"/>
            <a:t>.</a:t>
          </a:r>
          <a:endParaRPr lang="en-US" sz="1400" dirty="0"/>
        </a:p>
      </dgm:t>
    </dgm:pt>
    <dgm:pt modelId="{83BD149E-0A5B-4B9D-8D65-26A1A96858FF}" type="parTrans" cxnId="{D084B87A-8AC2-45C7-B4AC-C34195D81694}">
      <dgm:prSet/>
      <dgm:spPr/>
      <dgm:t>
        <a:bodyPr/>
        <a:lstStyle/>
        <a:p>
          <a:endParaRPr lang="en-US"/>
        </a:p>
      </dgm:t>
    </dgm:pt>
    <dgm:pt modelId="{7C3C5B6B-30FA-43AB-B7D2-778DD65FF25A}" type="sibTrans" cxnId="{D084B87A-8AC2-45C7-B4AC-C34195D81694}">
      <dgm:prSet/>
      <dgm:spPr/>
      <dgm:t>
        <a:bodyPr/>
        <a:lstStyle/>
        <a:p>
          <a:endParaRPr lang="en-US"/>
        </a:p>
      </dgm:t>
    </dgm:pt>
    <dgm:pt modelId="{35107015-AB77-41BA-A33A-5B8E987661DC}">
      <dgm:prSet custT="1"/>
      <dgm:spPr/>
      <dgm:t>
        <a:bodyPr/>
        <a:lstStyle/>
        <a:p>
          <a:pPr rtl="0"/>
          <a:r>
            <a:rPr lang="bg-BG" sz="1400" b="1" dirty="0" smtClean="0"/>
            <a:t>изминат пробег –</a:t>
          </a:r>
          <a:r>
            <a:rPr lang="en-US" sz="1400" b="1" dirty="0" smtClean="0"/>
            <a:t> </a:t>
          </a:r>
          <a:r>
            <a:rPr lang="bg-BG" sz="1400" b="1" dirty="0" smtClean="0"/>
            <a:t>251 735 км.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F91EA099-48F3-4D58-AF74-D949BE655AE9}" type="parTrans" cxnId="{24D5FA6B-C0D3-4806-8E13-2E13410ABBAD}">
      <dgm:prSet/>
      <dgm:spPr/>
      <dgm:t>
        <a:bodyPr/>
        <a:lstStyle/>
        <a:p>
          <a:endParaRPr lang="en-US"/>
        </a:p>
      </dgm:t>
    </dgm:pt>
    <dgm:pt modelId="{E9DDC532-AEF4-40B3-B053-BC9265175D0A}" type="sibTrans" cxnId="{24D5FA6B-C0D3-4806-8E13-2E13410ABBAD}">
      <dgm:prSet/>
      <dgm:spPr/>
      <dgm:t>
        <a:bodyPr/>
        <a:lstStyle/>
        <a:p>
          <a:endParaRPr lang="en-US"/>
        </a:p>
      </dgm:t>
    </dgm:pt>
    <dgm:pt modelId="{F321080B-21FB-4991-9F4B-BDDFE25B2EEB}">
      <dgm:prSet custT="1"/>
      <dgm:spPr/>
      <dgm:t>
        <a:bodyPr/>
        <a:lstStyle/>
        <a:p>
          <a:pPr rtl="0"/>
          <a:r>
            <a:rPr lang="bg-BG" sz="1400" b="1" dirty="0" smtClean="0"/>
            <a:t>Гориво – Дизел </a:t>
          </a:r>
          <a:endParaRPr lang="en-US" sz="1400" dirty="0"/>
        </a:p>
      </dgm:t>
    </dgm:pt>
    <dgm:pt modelId="{9E03D038-7647-4584-B532-C64AFC48940D}" type="sibTrans" cxnId="{C08DA8D1-F2CE-4AF9-B51E-5B37848FE99E}">
      <dgm:prSet/>
      <dgm:spPr/>
      <dgm:t>
        <a:bodyPr/>
        <a:lstStyle/>
        <a:p>
          <a:endParaRPr lang="en-US"/>
        </a:p>
      </dgm:t>
    </dgm:pt>
    <dgm:pt modelId="{74046EF1-106A-4BE3-89E6-75FC1192F369}" type="parTrans" cxnId="{C08DA8D1-F2CE-4AF9-B51E-5B37848FE99E}">
      <dgm:prSet/>
      <dgm:spPr/>
      <dgm:t>
        <a:bodyPr/>
        <a:lstStyle/>
        <a:p>
          <a:endParaRPr lang="en-US"/>
        </a:p>
      </dgm:t>
    </dgm:pt>
    <dgm:pt modelId="{DAF50836-6170-4166-B9EC-4562C6503DEE}">
      <dgm:prSet custT="1"/>
      <dgm:spPr/>
      <dgm:t>
        <a:bodyPr/>
        <a:lstStyle/>
        <a:p>
          <a:pPr rtl="0"/>
          <a:r>
            <a:rPr lang="bg-BG" sz="1400" b="1" dirty="0" smtClean="0"/>
            <a:t>Техническо състояние  -</a:t>
          </a:r>
          <a:r>
            <a:rPr lang="en-US" sz="1400" b="1" dirty="0" smtClean="0"/>
            <a:t> </a:t>
          </a:r>
          <a:r>
            <a:rPr lang="ru-RU" sz="1400" b="1" dirty="0" err="1" smtClean="0"/>
            <a:t>Премахнат</a:t>
          </a:r>
          <a:r>
            <a:rPr lang="ru-RU" sz="1400" b="1" dirty="0" smtClean="0"/>
            <a:t> кардан </a:t>
          </a:r>
          <a:r>
            <a:rPr lang="ru-RU" sz="1400" b="1" dirty="0" err="1" smtClean="0"/>
            <a:t>предно</a:t>
          </a:r>
          <a:r>
            <a:rPr lang="ru-RU" sz="1400" b="1" dirty="0" smtClean="0"/>
            <a:t> </a:t>
          </a:r>
          <a:r>
            <a:rPr lang="ru-RU" sz="1400" b="1" dirty="0" err="1" smtClean="0"/>
            <a:t>предаване</a:t>
          </a:r>
          <a:r>
            <a:rPr lang="ru-RU" sz="1400" b="1" dirty="0" smtClean="0"/>
            <a:t>, </a:t>
          </a:r>
          <a:r>
            <a:rPr lang="ru-RU" sz="1400" b="1" dirty="0" err="1" smtClean="0"/>
            <a:t>теч</a:t>
          </a:r>
          <a:r>
            <a:rPr lang="ru-RU" sz="1400" b="1" dirty="0" smtClean="0"/>
            <a:t> на масло от ДВГ , </a:t>
          </a:r>
          <a:r>
            <a:rPr lang="ru-RU" sz="1400" b="1" dirty="0" err="1" smtClean="0"/>
            <a:t>предно</a:t>
          </a:r>
          <a:r>
            <a:rPr lang="ru-RU" sz="1400" b="1" dirty="0" smtClean="0"/>
            <a:t> </a:t>
          </a:r>
          <a:r>
            <a:rPr lang="ru-RU" sz="1400" b="1" dirty="0" err="1" smtClean="0"/>
            <a:t>стъкло</a:t>
          </a:r>
          <a:r>
            <a:rPr lang="ru-RU" sz="1400" b="1" dirty="0" smtClean="0"/>
            <a:t> и </a:t>
          </a:r>
          <a:r>
            <a:rPr lang="ru-RU" sz="1400" b="1" dirty="0" err="1" smtClean="0"/>
            <a:t>огледало</a:t>
          </a:r>
          <a:r>
            <a:rPr lang="ru-RU" sz="1400" b="1" dirty="0" smtClean="0"/>
            <a:t> за </a:t>
          </a:r>
          <a:r>
            <a:rPr lang="ru-RU" sz="1400" b="1" dirty="0" err="1" smtClean="0"/>
            <a:t>подмяна</a:t>
          </a:r>
          <a:r>
            <a:rPr lang="ru-RU" sz="1400" b="1" dirty="0" smtClean="0"/>
            <a:t> , </a:t>
          </a:r>
          <a:r>
            <a:rPr lang="ru-RU" sz="1400" b="1" dirty="0" err="1" smtClean="0"/>
            <a:t>корозия</a:t>
          </a:r>
          <a:endParaRPr lang="en-US" sz="1400" dirty="0">
            <a:solidFill>
              <a:srgbClr val="FF0000"/>
            </a:solidFill>
          </a:endParaRPr>
        </a:p>
      </dgm:t>
    </dgm:pt>
    <dgm:pt modelId="{572719E1-76EB-45A3-BA96-8E5BA5097CCE}" type="sibTrans" cxnId="{DCF35110-FA2A-4D02-83DA-E2879FDDBCE0}">
      <dgm:prSet/>
      <dgm:spPr/>
      <dgm:t>
        <a:bodyPr/>
        <a:lstStyle/>
        <a:p>
          <a:endParaRPr lang="en-US"/>
        </a:p>
      </dgm:t>
    </dgm:pt>
    <dgm:pt modelId="{A38662D9-30E4-4724-B2CF-A386B273536D}" type="parTrans" cxnId="{DCF35110-FA2A-4D02-83DA-E2879FDDBCE0}">
      <dgm:prSet/>
      <dgm:spPr/>
      <dgm:t>
        <a:bodyPr/>
        <a:lstStyle/>
        <a:p>
          <a:endParaRPr lang="en-US"/>
        </a:p>
      </dgm:t>
    </dgm:pt>
    <dgm:pt modelId="{875FEE11-826A-48DA-8924-9284D457D3D8}" type="pres">
      <dgm:prSet presAssocID="{E979AAF2-2AC9-4AD4-B79C-7FABCCEA4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FFE88-CBF6-47BA-AE78-FC717533B4C1}" type="pres">
      <dgm:prSet presAssocID="{4A1B746C-DB6C-4338-8AFA-1E09C1623BA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7E57-2D14-453A-8451-4F19D14CCC4D}" type="pres">
      <dgm:prSet presAssocID="{6FE810A0-4801-44A4-A229-54952344786E}" presName="spacer" presStyleCnt="0"/>
      <dgm:spPr/>
    </dgm:pt>
    <dgm:pt modelId="{857C4F24-D5FD-4333-8759-FAE6B744CE20}" type="pres">
      <dgm:prSet presAssocID="{F321080B-21FB-4991-9F4B-BDDFE25B2EEB}" presName="parentText" presStyleLbl="node1" presStyleIdx="1" presStyleCnt="6" custScaleY="68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35C49-FD88-477B-8EA8-F70E44839D0B}" type="pres">
      <dgm:prSet presAssocID="{9E03D038-7647-4584-B532-C64AFC48940D}" presName="spacer" presStyleCnt="0"/>
      <dgm:spPr/>
    </dgm:pt>
    <dgm:pt modelId="{9B4EF1BD-4600-42C8-9E14-C7E466115C94}" type="pres">
      <dgm:prSet presAssocID="{18B592E3-708E-4C26-90D7-546760D5A0E5}" presName="parentText" presStyleLbl="node1" presStyleIdx="2" presStyleCnt="6" custLinFactNeighborY="16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BFD7D-3CBF-452F-8899-30352CE7FBCE}" type="pres">
      <dgm:prSet presAssocID="{A85EDD07-5650-4162-BCBE-E0C0AF302362}" presName="spacer" presStyleCnt="0"/>
      <dgm:spPr/>
    </dgm:pt>
    <dgm:pt modelId="{2FAE97B8-FC2D-4ABA-98CE-878911CDC493}" type="pres">
      <dgm:prSet presAssocID="{ADACAE96-8ADD-44D1-9BBD-4BCE8BBF4B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DC731-E6F9-4D9C-918F-D90B4FE0F6C7}" type="pres">
      <dgm:prSet presAssocID="{7C3C5B6B-30FA-43AB-B7D2-778DD65FF25A}" presName="spacer" presStyleCnt="0"/>
      <dgm:spPr/>
    </dgm:pt>
    <dgm:pt modelId="{9C8FC960-FDB3-4032-A8D5-D829BDD8B4C2}" type="pres">
      <dgm:prSet presAssocID="{35107015-AB77-41BA-A33A-5B8E987661DC}" presName="parentText" presStyleLbl="node1" presStyleIdx="4" presStyleCnt="6" custScaleY="68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F74F-9DFB-4A4F-BF9D-755C2F2FBED1}" type="pres">
      <dgm:prSet presAssocID="{E9DDC532-AEF4-40B3-B053-BC9265175D0A}" presName="spacer" presStyleCnt="0"/>
      <dgm:spPr/>
    </dgm:pt>
    <dgm:pt modelId="{5A60F24F-DD89-492E-96FC-FC9DCAC299CD}" type="pres">
      <dgm:prSet presAssocID="{DAF50836-6170-4166-B9EC-4562C6503DEE}" presName="parentText" presStyleLbl="node1" presStyleIdx="5" presStyleCnt="6" custScaleY="169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42B45-A78B-464D-972C-EDFE7664E62C}" type="presOf" srcId="{18B592E3-708E-4C26-90D7-546760D5A0E5}" destId="{9B4EF1BD-4600-42C8-9E14-C7E466115C94}" srcOrd="0" destOrd="0" presId="urn:microsoft.com/office/officeart/2005/8/layout/vList2"/>
    <dgm:cxn modelId="{DCF35110-FA2A-4D02-83DA-E2879FDDBCE0}" srcId="{E979AAF2-2AC9-4AD4-B79C-7FABCCEA45A0}" destId="{DAF50836-6170-4166-B9EC-4562C6503DEE}" srcOrd="5" destOrd="0" parTransId="{A38662D9-30E4-4724-B2CF-A386B273536D}" sibTransId="{572719E1-76EB-45A3-BA96-8E5BA5097CCE}"/>
    <dgm:cxn modelId="{CCE015BD-5B4F-40EF-A198-6ECD483A3043}" type="presOf" srcId="{E979AAF2-2AC9-4AD4-B79C-7FABCCEA45A0}" destId="{875FEE11-826A-48DA-8924-9284D457D3D8}" srcOrd="0" destOrd="0" presId="urn:microsoft.com/office/officeart/2005/8/layout/vList2"/>
    <dgm:cxn modelId="{C08DA8D1-F2CE-4AF9-B51E-5B37848FE99E}" srcId="{E979AAF2-2AC9-4AD4-B79C-7FABCCEA45A0}" destId="{F321080B-21FB-4991-9F4B-BDDFE25B2EEB}" srcOrd="1" destOrd="0" parTransId="{74046EF1-106A-4BE3-89E6-75FC1192F369}" sibTransId="{9E03D038-7647-4584-B532-C64AFC48940D}"/>
    <dgm:cxn modelId="{9D4C0D36-52FD-43B6-B770-C9EC7838652F}" srcId="{E979AAF2-2AC9-4AD4-B79C-7FABCCEA45A0}" destId="{4A1B746C-DB6C-4338-8AFA-1E09C1623BA1}" srcOrd="0" destOrd="0" parTransId="{6DE478FB-8957-4C0C-8427-C51FA1F30EA5}" sibTransId="{6FE810A0-4801-44A4-A229-54952344786E}"/>
    <dgm:cxn modelId="{21F9650A-0755-4724-A88D-E4CA4552B60A}" type="presOf" srcId="{F321080B-21FB-4991-9F4B-BDDFE25B2EEB}" destId="{857C4F24-D5FD-4333-8759-FAE6B744CE20}" srcOrd="0" destOrd="0" presId="urn:microsoft.com/office/officeart/2005/8/layout/vList2"/>
    <dgm:cxn modelId="{73438858-4FE8-4AF4-91F7-8BFD14DEF9BF}" srcId="{E979AAF2-2AC9-4AD4-B79C-7FABCCEA45A0}" destId="{18B592E3-708E-4C26-90D7-546760D5A0E5}" srcOrd="2" destOrd="0" parTransId="{5A219371-5949-4C09-8B8A-1189FA12EF69}" sibTransId="{A85EDD07-5650-4162-BCBE-E0C0AF302362}"/>
    <dgm:cxn modelId="{43276DEC-9A13-4125-B856-AAE0A792323C}" type="presOf" srcId="{35107015-AB77-41BA-A33A-5B8E987661DC}" destId="{9C8FC960-FDB3-4032-A8D5-D829BDD8B4C2}" srcOrd="0" destOrd="0" presId="urn:microsoft.com/office/officeart/2005/8/layout/vList2"/>
    <dgm:cxn modelId="{2DCB6E63-B970-4DAE-9032-9DB925887EA3}" type="presOf" srcId="{4A1B746C-DB6C-4338-8AFA-1E09C1623BA1}" destId="{880FFE88-CBF6-47BA-AE78-FC717533B4C1}" srcOrd="0" destOrd="0" presId="urn:microsoft.com/office/officeart/2005/8/layout/vList2"/>
    <dgm:cxn modelId="{F190E4F7-3356-47E8-97CD-9716B0644A6C}" type="presOf" srcId="{DAF50836-6170-4166-B9EC-4562C6503DEE}" destId="{5A60F24F-DD89-492E-96FC-FC9DCAC299CD}" srcOrd="0" destOrd="0" presId="urn:microsoft.com/office/officeart/2005/8/layout/vList2"/>
    <dgm:cxn modelId="{C8083779-BBEC-43B9-9025-1636480DF994}" type="presOf" srcId="{ADACAE96-8ADD-44D1-9BBD-4BCE8BBF4BC3}" destId="{2FAE97B8-FC2D-4ABA-98CE-878911CDC493}" srcOrd="0" destOrd="0" presId="urn:microsoft.com/office/officeart/2005/8/layout/vList2"/>
    <dgm:cxn modelId="{D084B87A-8AC2-45C7-B4AC-C34195D81694}" srcId="{E979AAF2-2AC9-4AD4-B79C-7FABCCEA45A0}" destId="{ADACAE96-8ADD-44D1-9BBD-4BCE8BBF4BC3}" srcOrd="3" destOrd="0" parTransId="{83BD149E-0A5B-4B9D-8D65-26A1A96858FF}" sibTransId="{7C3C5B6B-30FA-43AB-B7D2-778DD65FF25A}"/>
    <dgm:cxn modelId="{24D5FA6B-C0D3-4806-8E13-2E13410ABBAD}" srcId="{E979AAF2-2AC9-4AD4-B79C-7FABCCEA45A0}" destId="{35107015-AB77-41BA-A33A-5B8E987661DC}" srcOrd="4" destOrd="0" parTransId="{F91EA099-48F3-4D58-AF74-D949BE655AE9}" sibTransId="{E9DDC532-AEF4-40B3-B053-BC9265175D0A}"/>
    <dgm:cxn modelId="{B07B5DC2-E74B-495E-AFEC-8D06FAC6D405}" type="presParOf" srcId="{875FEE11-826A-48DA-8924-9284D457D3D8}" destId="{880FFE88-CBF6-47BA-AE78-FC717533B4C1}" srcOrd="0" destOrd="0" presId="urn:microsoft.com/office/officeart/2005/8/layout/vList2"/>
    <dgm:cxn modelId="{352B65EF-99A6-49F1-B6B5-0C90070ADFE0}" type="presParOf" srcId="{875FEE11-826A-48DA-8924-9284D457D3D8}" destId="{BA4F7E57-2D14-453A-8451-4F19D14CCC4D}" srcOrd="1" destOrd="0" presId="urn:microsoft.com/office/officeart/2005/8/layout/vList2"/>
    <dgm:cxn modelId="{23C756C0-321E-416C-AEF1-3E3E66304CA9}" type="presParOf" srcId="{875FEE11-826A-48DA-8924-9284D457D3D8}" destId="{857C4F24-D5FD-4333-8759-FAE6B744CE20}" srcOrd="2" destOrd="0" presId="urn:microsoft.com/office/officeart/2005/8/layout/vList2"/>
    <dgm:cxn modelId="{F6043289-ED85-4425-8C74-D7A3C38D26A5}" type="presParOf" srcId="{875FEE11-826A-48DA-8924-9284D457D3D8}" destId="{AB435C49-FD88-477B-8EA8-F70E44839D0B}" srcOrd="3" destOrd="0" presId="urn:microsoft.com/office/officeart/2005/8/layout/vList2"/>
    <dgm:cxn modelId="{0F17EBCF-9A6F-43B6-AF93-010E413625B3}" type="presParOf" srcId="{875FEE11-826A-48DA-8924-9284D457D3D8}" destId="{9B4EF1BD-4600-42C8-9E14-C7E466115C94}" srcOrd="4" destOrd="0" presId="urn:microsoft.com/office/officeart/2005/8/layout/vList2"/>
    <dgm:cxn modelId="{18E6CF7B-DB8F-4B9B-AE7D-B60BAF252F7E}" type="presParOf" srcId="{875FEE11-826A-48DA-8924-9284D457D3D8}" destId="{357BFD7D-3CBF-452F-8899-30352CE7FBCE}" srcOrd="5" destOrd="0" presId="urn:microsoft.com/office/officeart/2005/8/layout/vList2"/>
    <dgm:cxn modelId="{C28D6B1D-7C93-4AF9-9180-F61C2C3BB1B1}" type="presParOf" srcId="{875FEE11-826A-48DA-8924-9284D457D3D8}" destId="{2FAE97B8-FC2D-4ABA-98CE-878911CDC493}" srcOrd="6" destOrd="0" presId="urn:microsoft.com/office/officeart/2005/8/layout/vList2"/>
    <dgm:cxn modelId="{F40AE68E-45D4-4E7F-86D6-887E4212542E}" type="presParOf" srcId="{875FEE11-826A-48DA-8924-9284D457D3D8}" destId="{A7ADC731-E6F9-4D9C-918F-D90B4FE0F6C7}" srcOrd="7" destOrd="0" presId="urn:microsoft.com/office/officeart/2005/8/layout/vList2"/>
    <dgm:cxn modelId="{EC6CF707-AAD5-4A00-8760-30C719EFCB28}" type="presParOf" srcId="{875FEE11-826A-48DA-8924-9284D457D3D8}" destId="{9C8FC960-FDB3-4032-A8D5-D829BDD8B4C2}" srcOrd="8" destOrd="0" presId="urn:microsoft.com/office/officeart/2005/8/layout/vList2"/>
    <dgm:cxn modelId="{C39A3BB0-83CE-4020-9876-10F99A31AFBC}" type="presParOf" srcId="{875FEE11-826A-48DA-8924-9284D457D3D8}" destId="{7CDBF74F-9DFB-4A4F-BF9D-755C2F2FBED1}" srcOrd="9" destOrd="0" presId="urn:microsoft.com/office/officeart/2005/8/layout/vList2"/>
    <dgm:cxn modelId="{2AACC2AE-6133-4044-8230-57089E70DB05}" type="presParOf" srcId="{875FEE11-826A-48DA-8924-9284D457D3D8}" destId="{5A60F24F-DD89-492E-96FC-FC9DCAC299C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9AAF2-2AC9-4AD4-B79C-7FABCCEA4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B746C-DB6C-4338-8AFA-1E09C1623BA1}">
      <dgm:prSet custT="1"/>
      <dgm:spPr/>
      <dgm:t>
        <a:bodyPr/>
        <a:lstStyle/>
        <a:p>
          <a:pPr rtl="0"/>
          <a:r>
            <a:rPr lang="bg-BG" sz="1400" b="1" dirty="0" smtClean="0"/>
            <a:t>Година на производство - 1972 г.</a:t>
          </a:r>
          <a:endParaRPr lang="en-US" sz="1400" dirty="0"/>
        </a:p>
      </dgm:t>
    </dgm:pt>
    <dgm:pt modelId="{6DE478FB-8957-4C0C-8427-C51FA1F30EA5}" type="parTrans" cxnId="{9D4C0D36-52FD-43B6-B770-C9EC7838652F}">
      <dgm:prSet/>
      <dgm:spPr/>
      <dgm:t>
        <a:bodyPr/>
        <a:lstStyle/>
        <a:p>
          <a:endParaRPr lang="en-US"/>
        </a:p>
      </dgm:t>
    </dgm:pt>
    <dgm:pt modelId="{6FE810A0-4801-44A4-A229-54952344786E}" type="sibTrans" cxnId="{9D4C0D36-52FD-43B6-B770-C9EC7838652F}">
      <dgm:prSet/>
      <dgm:spPr/>
      <dgm:t>
        <a:bodyPr/>
        <a:lstStyle/>
        <a:p>
          <a:endParaRPr lang="en-US"/>
        </a:p>
      </dgm:t>
    </dgm:pt>
    <dgm:pt modelId="{18B592E3-708E-4C26-90D7-546760D5A0E5}">
      <dgm:prSet custT="1"/>
      <dgm:spPr/>
      <dgm:t>
        <a:bodyPr/>
        <a:lstStyle/>
        <a:p>
          <a:pPr rtl="0"/>
          <a:r>
            <a:rPr lang="bg-BG" sz="1400" b="1" dirty="0" smtClean="0"/>
            <a:t>Кубатура </a:t>
          </a:r>
          <a:r>
            <a:rPr lang="en-US" sz="1400" b="1" dirty="0" smtClean="0"/>
            <a:t>– </a:t>
          </a:r>
          <a:r>
            <a:rPr lang="bg-BG" sz="1400" b="1" dirty="0" smtClean="0"/>
            <a:t>4 250; бр. места</a:t>
          </a:r>
          <a:endParaRPr lang="en-US" sz="1400" dirty="0"/>
        </a:p>
      </dgm:t>
    </dgm:pt>
    <dgm:pt modelId="{5A219371-5949-4C09-8B8A-1189FA12EF69}" type="parTrans" cxnId="{73438858-4FE8-4AF4-91F7-8BFD14DEF9BF}">
      <dgm:prSet/>
      <dgm:spPr/>
      <dgm:t>
        <a:bodyPr/>
        <a:lstStyle/>
        <a:p>
          <a:endParaRPr lang="en-US"/>
        </a:p>
      </dgm:t>
    </dgm:pt>
    <dgm:pt modelId="{A85EDD07-5650-4162-BCBE-E0C0AF302362}" type="sibTrans" cxnId="{73438858-4FE8-4AF4-91F7-8BFD14DEF9BF}">
      <dgm:prSet/>
      <dgm:spPr/>
      <dgm:t>
        <a:bodyPr/>
        <a:lstStyle/>
        <a:p>
          <a:endParaRPr lang="en-US"/>
        </a:p>
      </dgm:t>
    </dgm:pt>
    <dgm:pt modelId="{ADACAE96-8ADD-44D1-9BBD-4BCE8BBF4BC3}">
      <dgm:prSet custT="1"/>
      <dgm:spPr/>
      <dgm:t>
        <a:bodyPr/>
        <a:lstStyle/>
        <a:p>
          <a:pPr rtl="0"/>
          <a:r>
            <a:rPr lang="bg-BG" sz="1400" b="1" dirty="0" smtClean="0"/>
            <a:t>Максимална мощност – 92 </a:t>
          </a:r>
          <a:r>
            <a:rPr lang="en-US" sz="1400" b="1" dirty="0" smtClean="0"/>
            <a:t>kw</a:t>
          </a:r>
          <a:r>
            <a:rPr lang="bg-BG" sz="1400" b="1" dirty="0" smtClean="0"/>
            <a:t>.</a:t>
          </a:r>
          <a:endParaRPr lang="en-US" sz="1400" dirty="0"/>
        </a:p>
      </dgm:t>
    </dgm:pt>
    <dgm:pt modelId="{83BD149E-0A5B-4B9D-8D65-26A1A96858FF}" type="parTrans" cxnId="{D084B87A-8AC2-45C7-B4AC-C34195D81694}">
      <dgm:prSet/>
      <dgm:spPr/>
      <dgm:t>
        <a:bodyPr/>
        <a:lstStyle/>
        <a:p>
          <a:endParaRPr lang="en-US"/>
        </a:p>
      </dgm:t>
    </dgm:pt>
    <dgm:pt modelId="{7C3C5B6B-30FA-43AB-B7D2-778DD65FF25A}" type="sibTrans" cxnId="{D084B87A-8AC2-45C7-B4AC-C34195D81694}">
      <dgm:prSet/>
      <dgm:spPr/>
      <dgm:t>
        <a:bodyPr/>
        <a:lstStyle/>
        <a:p>
          <a:endParaRPr lang="en-US"/>
        </a:p>
      </dgm:t>
    </dgm:pt>
    <dgm:pt modelId="{35107015-AB77-41BA-A33A-5B8E987661DC}">
      <dgm:prSet custT="1"/>
      <dgm:spPr/>
      <dgm:t>
        <a:bodyPr/>
        <a:lstStyle/>
        <a:p>
          <a:pPr rtl="0"/>
          <a:r>
            <a:rPr lang="bg-BG" sz="1400" b="1" dirty="0" smtClean="0"/>
            <a:t>изминат пробег – </a:t>
          </a:r>
          <a:r>
            <a:rPr lang="bg-BG" sz="1400" b="0" i="0" u="none" dirty="0" smtClean="0"/>
            <a:t>119 025</a:t>
          </a:r>
          <a:r>
            <a:rPr lang="bg-BG" sz="1400" b="1" dirty="0" smtClean="0"/>
            <a:t>км.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F91EA099-48F3-4D58-AF74-D949BE655AE9}" type="parTrans" cxnId="{24D5FA6B-C0D3-4806-8E13-2E13410ABBAD}">
      <dgm:prSet/>
      <dgm:spPr/>
      <dgm:t>
        <a:bodyPr/>
        <a:lstStyle/>
        <a:p>
          <a:endParaRPr lang="en-US"/>
        </a:p>
      </dgm:t>
    </dgm:pt>
    <dgm:pt modelId="{E9DDC532-AEF4-40B3-B053-BC9265175D0A}" type="sibTrans" cxnId="{24D5FA6B-C0D3-4806-8E13-2E13410ABBAD}">
      <dgm:prSet/>
      <dgm:spPr/>
      <dgm:t>
        <a:bodyPr/>
        <a:lstStyle/>
        <a:p>
          <a:endParaRPr lang="en-US"/>
        </a:p>
      </dgm:t>
    </dgm:pt>
    <dgm:pt modelId="{F321080B-21FB-4991-9F4B-BDDFE25B2EEB}">
      <dgm:prSet custT="1"/>
      <dgm:spPr/>
      <dgm:t>
        <a:bodyPr/>
        <a:lstStyle/>
        <a:p>
          <a:pPr rtl="0"/>
          <a:r>
            <a:rPr lang="bg-BG" sz="1400" b="1" dirty="0" smtClean="0"/>
            <a:t>Гориво – Бензин/газ </a:t>
          </a:r>
          <a:endParaRPr lang="en-US" sz="1400" dirty="0"/>
        </a:p>
      </dgm:t>
    </dgm:pt>
    <dgm:pt modelId="{9E03D038-7647-4584-B532-C64AFC48940D}" type="sibTrans" cxnId="{C08DA8D1-F2CE-4AF9-B51E-5B37848FE99E}">
      <dgm:prSet/>
      <dgm:spPr/>
      <dgm:t>
        <a:bodyPr/>
        <a:lstStyle/>
        <a:p>
          <a:endParaRPr lang="en-US"/>
        </a:p>
      </dgm:t>
    </dgm:pt>
    <dgm:pt modelId="{74046EF1-106A-4BE3-89E6-75FC1192F369}" type="parTrans" cxnId="{C08DA8D1-F2CE-4AF9-B51E-5B37848FE99E}">
      <dgm:prSet/>
      <dgm:spPr/>
      <dgm:t>
        <a:bodyPr/>
        <a:lstStyle/>
        <a:p>
          <a:endParaRPr lang="en-US"/>
        </a:p>
      </dgm:t>
    </dgm:pt>
    <dgm:pt modelId="{DAF50836-6170-4166-B9EC-4562C6503DEE}">
      <dgm:prSet custT="1"/>
      <dgm:spPr/>
      <dgm:t>
        <a:bodyPr/>
        <a:lstStyle/>
        <a:p>
          <a:pPr rtl="0"/>
          <a:r>
            <a:rPr lang="bg-BG" sz="1400" b="1" dirty="0" smtClean="0"/>
            <a:t>Техническо състояние  -</a:t>
          </a:r>
          <a:r>
            <a:rPr lang="en-US" sz="1400" b="1" dirty="0" smtClean="0"/>
            <a:t> </a:t>
          </a:r>
          <a:r>
            <a:rPr lang="bg-BG" sz="1400" b="1" dirty="0" smtClean="0"/>
            <a:t>за ремонт спирачки, корозия</a:t>
          </a:r>
          <a:endParaRPr lang="en-US" sz="1400" dirty="0">
            <a:solidFill>
              <a:srgbClr val="FF0000"/>
            </a:solidFill>
          </a:endParaRPr>
        </a:p>
      </dgm:t>
    </dgm:pt>
    <dgm:pt modelId="{572719E1-76EB-45A3-BA96-8E5BA5097CCE}" type="sibTrans" cxnId="{DCF35110-FA2A-4D02-83DA-E2879FDDBCE0}">
      <dgm:prSet/>
      <dgm:spPr/>
      <dgm:t>
        <a:bodyPr/>
        <a:lstStyle/>
        <a:p>
          <a:endParaRPr lang="en-US"/>
        </a:p>
      </dgm:t>
    </dgm:pt>
    <dgm:pt modelId="{A38662D9-30E4-4724-B2CF-A386B273536D}" type="parTrans" cxnId="{DCF35110-FA2A-4D02-83DA-E2879FDDBCE0}">
      <dgm:prSet/>
      <dgm:spPr/>
      <dgm:t>
        <a:bodyPr/>
        <a:lstStyle/>
        <a:p>
          <a:endParaRPr lang="en-US"/>
        </a:p>
      </dgm:t>
    </dgm:pt>
    <dgm:pt modelId="{875FEE11-826A-48DA-8924-9284D457D3D8}" type="pres">
      <dgm:prSet presAssocID="{E979AAF2-2AC9-4AD4-B79C-7FABCCEA4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FFE88-CBF6-47BA-AE78-FC717533B4C1}" type="pres">
      <dgm:prSet presAssocID="{4A1B746C-DB6C-4338-8AFA-1E09C1623BA1}" presName="parentText" presStyleLbl="node1" presStyleIdx="0" presStyleCnt="6" custLinFactNeighborX="-736" custLinFactNeighborY="2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7E57-2D14-453A-8451-4F19D14CCC4D}" type="pres">
      <dgm:prSet presAssocID="{6FE810A0-4801-44A4-A229-54952344786E}" presName="spacer" presStyleCnt="0"/>
      <dgm:spPr/>
    </dgm:pt>
    <dgm:pt modelId="{857C4F24-D5FD-4333-8759-FAE6B744CE20}" type="pres">
      <dgm:prSet presAssocID="{F321080B-21FB-4991-9F4B-BDDFE25B2EEB}" presName="parentText" presStyleLbl="node1" presStyleIdx="1" presStyleCnt="6" custScaleY="68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35C49-FD88-477B-8EA8-F70E44839D0B}" type="pres">
      <dgm:prSet presAssocID="{9E03D038-7647-4584-B532-C64AFC48940D}" presName="spacer" presStyleCnt="0"/>
      <dgm:spPr/>
    </dgm:pt>
    <dgm:pt modelId="{9B4EF1BD-4600-42C8-9E14-C7E466115C94}" type="pres">
      <dgm:prSet presAssocID="{18B592E3-708E-4C26-90D7-546760D5A0E5}" presName="parentText" presStyleLbl="node1" presStyleIdx="2" presStyleCnt="6" custLinFactNeighborY="16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BFD7D-3CBF-452F-8899-30352CE7FBCE}" type="pres">
      <dgm:prSet presAssocID="{A85EDD07-5650-4162-BCBE-E0C0AF302362}" presName="spacer" presStyleCnt="0"/>
      <dgm:spPr/>
    </dgm:pt>
    <dgm:pt modelId="{2FAE97B8-FC2D-4ABA-98CE-878911CDC493}" type="pres">
      <dgm:prSet presAssocID="{ADACAE96-8ADD-44D1-9BBD-4BCE8BBF4B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DC731-E6F9-4D9C-918F-D90B4FE0F6C7}" type="pres">
      <dgm:prSet presAssocID="{7C3C5B6B-30FA-43AB-B7D2-778DD65FF25A}" presName="spacer" presStyleCnt="0"/>
      <dgm:spPr/>
    </dgm:pt>
    <dgm:pt modelId="{9C8FC960-FDB3-4032-A8D5-D829BDD8B4C2}" type="pres">
      <dgm:prSet presAssocID="{35107015-AB77-41BA-A33A-5B8E987661DC}" presName="parentText" presStyleLbl="node1" presStyleIdx="4" presStyleCnt="6" custScaleY="68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F74F-9DFB-4A4F-BF9D-755C2F2FBED1}" type="pres">
      <dgm:prSet presAssocID="{E9DDC532-AEF4-40B3-B053-BC9265175D0A}" presName="spacer" presStyleCnt="0"/>
      <dgm:spPr/>
    </dgm:pt>
    <dgm:pt modelId="{5A60F24F-DD89-492E-96FC-FC9DCAC299CD}" type="pres">
      <dgm:prSet presAssocID="{DAF50836-6170-4166-B9EC-4562C6503DEE}" presName="parentText" presStyleLbl="node1" presStyleIdx="5" presStyleCnt="6" custScaleY="169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42B45-A78B-464D-972C-EDFE7664E62C}" type="presOf" srcId="{18B592E3-708E-4C26-90D7-546760D5A0E5}" destId="{9B4EF1BD-4600-42C8-9E14-C7E466115C94}" srcOrd="0" destOrd="0" presId="urn:microsoft.com/office/officeart/2005/8/layout/vList2"/>
    <dgm:cxn modelId="{DCF35110-FA2A-4D02-83DA-E2879FDDBCE0}" srcId="{E979AAF2-2AC9-4AD4-B79C-7FABCCEA45A0}" destId="{DAF50836-6170-4166-B9EC-4562C6503DEE}" srcOrd="5" destOrd="0" parTransId="{A38662D9-30E4-4724-B2CF-A386B273536D}" sibTransId="{572719E1-76EB-45A3-BA96-8E5BA5097CCE}"/>
    <dgm:cxn modelId="{CCE015BD-5B4F-40EF-A198-6ECD483A3043}" type="presOf" srcId="{E979AAF2-2AC9-4AD4-B79C-7FABCCEA45A0}" destId="{875FEE11-826A-48DA-8924-9284D457D3D8}" srcOrd="0" destOrd="0" presId="urn:microsoft.com/office/officeart/2005/8/layout/vList2"/>
    <dgm:cxn modelId="{C08DA8D1-F2CE-4AF9-B51E-5B37848FE99E}" srcId="{E979AAF2-2AC9-4AD4-B79C-7FABCCEA45A0}" destId="{F321080B-21FB-4991-9F4B-BDDFE25B2EEB}" srcOrd="1" destOrd="0" parTransId="{74046EF1-106A-4BE3-89E6-75FC1192F369}" sibTransId="{9E03D038-7647-4584-B532-C64AFC48940D}"/>
    <dgm:cxn modelId="{9D4C0D36-52FD-43B6-B770-C9EC7838652F}" srcId="{E979AAF2-2AC9-4AD4-B79C-7FABCCEA45A0}" destId="{4A1B746C-DB6C-4338-8AFA-1E09C1623BA1}" srcOrd="0" destOrd="0" parTransId="{6DE478FB-8957-4C0C-8427-C51FA1F30EA5}" sibTransId="{6FE810A0-4801-44A4-A229-54952344786E}"/>
    <dgm:cxn modelId="{21F9650A-0755-4724-A88D-E4CA4552B60A}" type="presOf" srcId="{F321080B-21FB-4991-9F4B-BDDFE25B2EEB}" destId="{857C4F24-D5FD-4333-8759-FAE6B744CE20}" srcOrd="0" destOrd="0" presId="urn:microsoft.com/office/officeart/2005/8/layout/vList2"/>
    <dgm:cxn modelId="{73438858-4FE8-4AF4-91F7-8BFD14DEF9BF}" srcId="{E979AAF2-2AC9-4AD4-B79C-7FABCCEA45A0}" destId="{18B592E3-708E-4C26-90D7-546760D5A0E5}" srcOrd="2" destOrd="0" parTransId="{5A219371-5949-4C09-8B8A-1189FA12EF69}" sibTransId="{A85EDD07-5650-4162-BCBE-E0C0AF302362}"/>
    <dgm:cxn modelId="{43276DEC-9A13-4125-B856-AAE0A792323C}" type="presOf" srcId="{35107015-AB77-41BA-A33A-5B8E987661DC}" destId="{9C8FC960-FDB3-4032-A8D5-D829BDD8B4C2}" srcOrd="0" destOrd="0" presId="urn:microsoft.com/office/officeart/2005/8/layout/vList2"/>
    <dgm:cxn modelId="{2DCB6E63-B970-4DAE-9032-9DB925887EA3}" type="presOf" srcId="{4A1B746C-DB6C-4338-8AFA-1E09C1623BA1}" destId="{880FFE88-CBF6-47BA-AE78-FC717533B4C1}" srcOrd="0" destOrd="0" presId="urn:microsoft.com/office/officeart/2005/8/layout/vList2"/>
    <dgm:cxn modelId="{F190E4F7-3356-47E8-97CD-9716B0644A6C}" type="presOf" srcId="{DAF50836-6170-4166-B9EC-4562C6503DEE}" destId="{5A60F24F-DD89-492E-96FC-FC9DCAC299CD}" srcOrd="0" destOrd="0" presId="urn:microsoft.com/office/officeart/2005/8/layout/vList2"/>
    <dgm:cxn modelId="{C8083779-BBEC-43B9-9025-1636480DF994}" type="presOf" srcId="{ADACAE96-8ADD-44D1-9BBD-4BCE8BBF4BC3}" destId="{2FAE97B8-FC2D-4ABA-98CE-878911CDC493}" srcOrd="0" destOrd="0" presId="urn:microsoft.com/office/officeart/2005/8/layout/vList2"/>
    <dgm:cxn modelId="{D084B87A-8AC2-45C7-B4AC-C34195D81694}" srcId="{E979AAF2-2AC9-4AD4-B79C-7FABCCEA45A0}" destId="{ADACAE96-8ADD-44D1-9BBD-4BCE8BBF4BC3}" srcOrd="3" destOrd="0" parTransId="{83BD149E-0A5B-4B9D-8D65-26A1A96858FF}" sibTransId="{7C3C5B6B-30FA-43AB-B7D2-778DD65FF25A}"/>
    <dgm:cxn modelId="{24D5FA6B-C0D3-4806-8E13-2E13410ABBAD}" srcId="{E979AAF2-2AC9-4AD4-B79C-7FABCCEA45A0}" destId="{35107015-AB77-41BA-A33A-5B8E987661DC}" srcOrd="4" destOrd="0" parTransId="{F91EA099-48F3-4D58-AF74-D949BE655AE9}" sibTransId="{E9DDC532-AEF4-40B3-B053-BC9265175D0A}"/>
    <dgm:cxn modelId="{B07B5DC2-E74B-495E-AFEC-8D06FAC6D405}" type="presParOf" srcId="{875FEE11-826A-48DA-8924-9284D457D3D8}" destId="{880FFE88-CBF6-47BA-AE78-FC717533B4C1}" srcOrd="0" destOrd="0" presId="urn:microsoft.com/office/officeart/2005/8/layout/vList2"/>
    <dgm:cxn modelId="{352B65EF-99A6-49F1-B6B5-0C90070ADFE0}" type="presParOf" srcId="{875FEE11-826A-48DA-8924-9284D457D3D8}" destId="{BA4F7E57-2D14-453A-8451-4F19D14CCC4D}" srcOrd="1" destOrd="0" presId="urn:microsoft.com/office/officeart/2005/8/layout/vList2"/>
    <dgm:cxn modelId="{23C756C0-321E-416C-AEF1-3E3E66304CA9}" type="presParOf" srcId="{875FEE11-826A-48DA-8924-9284D457D3D8}" destId="{857C4F24-D5FD-4333-8759-FAE6B744CE20}" srcOrd="2" destOrd="0" presId="urn:microsoft.com/office/officeart/2005/8/layout/vList2"/>
    <dgm:cxn modelId="{F6043289-ED85-4425-8C74-D7A3C38D26A5}" type="presParOf" srcId="{875FEE11-826A-48DA-8924-9284D457D3D8}" destId="{AB435C49-FD88-477B-8EA8-F70E44839D0B}" srcOrd="3" destOrd="0" presId="urn:microsoft.com/office/officeart/2005/8/layout/vList2"/>
    <dgm:cxn modelId="{0F17EBCF-9A6F-43B6-AF93-010E413625B3}" type="presParOf" srcId="{875FEE11-826A-48DA-8924-9284D457D3D8}" destId="{9B4EF1BD-4600-42C8-9E14-C7E466115C94}" srcOrd="4" destOrd="0" presId="urn:microsoft.com/office/officeart/2005/8/layout/vList2"/>
    <dgm:cxn modelId="{18E6CF7B-DB8F-4B9B-AE7D-B60BAF252F7E}" type="presParOf" srcId="{875FEE11-826A-48DA-8924-9284D457D3D8}" destId="{357BFD7D-3CBF-452F-8899-30352CE7FBCE}" srcOrd="5" destOrd="0" presId="urn:microsoft.com/office/officeart/2005/8/layout/vList2"/>
    <dgm:cxn modelId="{C28D6B1D-7C93-4AF9-9180-F61C2C3BB1B1}" type="presParOf" srcId="{875FEE11-826A-48DA-8924-9284D457D3D8}" destId="{2FAE97B8-FC2D-4ABA-98CE-878911CDC493}" srcOrd="6" destOrd="0" presId="urn:microsoft.com/office/officeart/2005/8/layout/vList2"/>
    <dgm:cxn modelId="{F40AE68E-45D4-4E7F-86D6-887E4212542E}" type="presParOf" srcId="{875FEE11-826A-48DA-8924-9284D457D3D8}" destId="{A7ADC731-E6F9-4D9C-918F-D90B4FE0F6C7}" srcOrd="7" destOrd="0" presId="urn:microsoft.com/office/officeart/2005/8/layout/vList2"/>
    <dgm:cxn modelId="{EC6CF707-AAD5-4A00-8760-30C719EFCB28}" type="presParOf" srcId="{875FEE11-826A-48DA-8924-9284D457D3D8}" destId="{9C8FC960-FDB3-4032-A8D5-D829BDD8B4C2}" srcOrd="8" destOrd="0" presId="urn:microsoft.com/office/officeart/2005/8/layout/vList2"/>
    <dgm:cxn modelId="{C39A3BB0-83CE-4020-9876-10F99A31AFBC}" type="presParOf" srcId="{875FEE11-826A-48DA-8924-9284D457D3D8}" destId="{7CDBF74F-9DFB-4A4F-BF9D-755C2F2FBED1}" srcOrd="9" destOrd="0" presId="urn:microsoft.com/office/officeart/2005/8/layout/vList2"/>
    <dgm:cxn modelId="{2AACC2AE-6133-4044-8230-57089E70DB05}" type="presParOf" srcId="{875FEE11-826A-48DA-8924-9284D457D3D8}" destId="{5A60F24F-DD89-492E-96FC-FC9DCAC299C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F6E4B1-43B0-46B5-BE71-3AF4B324AE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8F8F1-A33F-4264-9B96-93478C4B56F8}">
      <dgm:prSet/>
      <dgm:spPr/>
      <dgm:t>
        <a:bodyPr/>
        <a:lstStyle/>
        <a:p>
          <a:pPr algn="ctr" rtl="0"/>
          <a:r>
            <a:rPr lang="bg-BG" b="1" dirty="0" smtClean="0"/>
            <a:t>Шкода </a:t>
          </a:r>
          <a:r>
            <a:rPr lang="bg-BG" b="1" dirty="0" err="1" smtClean="0"/>
            <a:t>Октавия</a:t>
          </a:r>
          <a:r>
            <a:rPr lang="bg-BG" b="1" dirty="0" smtClean="0"/>
            <a:t> – Рег. № В 3370 НР </a:t>
          </a:r>
          <a:r>
            <a:rPr lang="en-US" b="1" dirty="0" smtClean="0"/>
            <a:t> </a:t>
          </a:r>
          <a:endParaRPr lang="en-US" dirty="0"/>
        </a:p>
      </dgm:t>
    </dgm:pt>
    <dgm:pt modelId="{3515C4CA-CB94-4F0E-8306-AB97D09E1F83}" type="sibTrans" cxnId="{B70AC8CD-C879-46A6-92FF-875CAE4A1B53}">
      <dgm:prSet/>
      <dgm:spPr/>
      <dgm:t>
        <a:bodyPr/>
        <a:lstStyle/>
        <a:p>
          <a:endParaRPr lang="en-US"/>
        </a:p>
      </dgm:t>
    </dgm:pt>
    <dgm:pt modelId="{7E340F3E-D30F-44B3-A81D-E5E386322063}" type="parTrans" cxnId="{B70AC8CD-C879-46A6-92FF-875CAE4A1B53}">
      <dgm:prSet/>
      <dgm:spPr/>
      <dgm:t>
        <a:bodyPr/>
        <a:lstStyle/>
        <a:p>
          <a:endParaRPr lang="en-US"/>
        </a:p>
      </dgm:t>
    </dgm:pt>
    <dgm:pt modelId="{8ADEAFE9-8159-4A63-BA9C-670B854FB81E}" type="pres">
      <dgm:prSet presAssocID="{8DF6E4B1-43B0-46B5-BE71-3AF4B324A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E15A0-488A-4AC2-ABBA-A7A62E387DEC}" type="pres">
      <dgm:prSet presAssocID="{8278F8F1-A33F-4264-9B96-93478C4B56F8}" presName="parentText" presStyleLbl="node1" presStyleIdx="0" presStyleCnt="1" custLinFactNeighborX="-677" custLinFactNeighborY="14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6AA0E-E4FC-4B36-A313-388B654E2E8B}" type="presOf" srcId="{8DF6E4B1-43B0-46B5-BE71-3AF4B324AEF2}" destId="{8ADEAFE9-8159-4A63-BA9C-670B854FB81E}" srcOrd="0" destOrd="0" presId="urn:microsoft.com/office/officeart/2005/8/layout/vList2"/>
    <dgm:cxn modelId="{B70AC8CD-C879-46A6-92FF-875CAE4A1B53}" srcId="{8DF6E4B1-43B0-46B5-BE71-3AF4B324AEF2}" destId="{8278F8F1-A33F-4264-9B96-93478C4B56F8}" srcOrd="0" destOrd="0" parTransId="{7E340F3E-D30F-44B3-A81D-E5E386322063}" sibTransId="{3515C4CA-CB94-4F0E-8306-AB97D09E1F83}"/>
    <dgm:cxn modelId="{1F7DF80E-A783-4C1A-A10B-A76AF8809315}" type="presOf" srcId="{8278F8F1-A33F-4264-9B96-93478C4B56F8}" destId="{5E1E15A0-488A-4AC2-ABBA-A7A62E387DEC}" srcOrd="0" destOrd="0" presId="urn:microsoft.com/office/officeart/2005/8/layout/vList2"/>
    <dgm:cxn modelId="{463A4C1D-8F9A-4585-95A3-5AD8159880BE}" type="presParOf" srcId="{8ADEAFE9-8159-4A63-BA9C-670B854FB81E}" destId="{5E1E15A0-488A-4AC2-ABBA-A7A62E387D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79AAF2-2AC9-4AD4-B79C-7FABCCEA4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B746C-DB6C-4338-8AFA-1E09C1623BA1}">
      <dgm:prSet custT="1"/>
      <dgm:spPr/>
      <dgm:t>
        <a:bodyPr/>
        <a:lstStyle/>
        <a:p>
          <a:pPr rtl="0"/>
          <a:r>
            <a:rPr lang="bg-BG" sz="1400" b="1" dirty="0" smtClean="0"/>
            <a:t>Година на производство – 2015 г. 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6DE478FB-8957-4C0C-8427-C51FA1F30EA5}" type="parTrans" cxnId="{9D4C0D36-52FD-43B6-B770-C9EC7838652F}">
      <dgm:prSet/>
      <dgm:spPr/>
      <dgm:t>
        <a:bodyPr/>
        <a:lstStyle/>
        <a:p>
          <a:endParaRPr lang="en-US"/>
        </a:p>
      </dgm:t>
    </dgm:pt>
    <dgm:pt modelId="{6FE810A0-4801-44A4-A229-54952344786E}" type="sibTrans" cxnId="{9D4C0D36-52FD-43B6-B770-C9EC7838652F}">
      <dgm:prSet/>
      <dgm:spPr/>
      <dgm:t>
        <a:bodyPr/>
        <a:lstStyle/>
        <a:p>
          <a:endParaRPr lang="en-US"/>
        </a:p>
      </dgm:t>
    </dgm:pt>
    <dgm:pt modelId="{18B592E3-708E-4C26-90D7-546760D5A0E5}">
      <dgm:prSet custT="1"/>
      <dgm:spPr/>
      <dgm:t>
        <a:bodyPr/>
        <a:lstStyle/>
        <a:p>
          <a:pPr rtl="0"/>
          <a:r>
            <a:rPr lang="bg-BG" sz="1400" b="1" dirty="0" smtClean="0"/>
            <a:t>Кубатура </a:t>
          </a:r>
          <a:r>
            <a:rPr lang="en-US" sz="1400" b="1" dirty="0" smtClean="0"/>
            <a:t>–</a:t>
          </a:r>
          <a:r>
            <a:rPr lang="bg-BG" sz="1400" b="1" dirty="0" smtClean="0"/>
            <a:t>1 197</a:t>
          </a:r>
          <a:r>
            <a:rPr lang="en-US" sz="1400" b="1" dirty="0" smtClean="0"/>
            <a:t> </a:t>
          </a:r>
          <a:r>
            <a:rPr lang="bg-BG" sz="1400" b="1" dirty="0" smtClean="0"/>
            <a:t>; бр. места 4+1</a:t>
          </a:r>
          <a:endParaRPr lang="en-US" sz="1400" dirty="0"/>
        </a:p>
      </dgm:t>
    </dgm:pt>
    <dgm:pt modelId="{5A219371-5949-4C09-8B8A-1189FA12EF69}" type="parTrans" cxnId="{73438858-4FE8-4AF4-91F7-8BFD14DEF9BF}">
      <dgm:prSet/>
      <dgm:spPr/>
      <dgm:t>
        <a:bodyPr/>
        <a:lstStyle/>
        <a:p>
          <a:endParaRPr lang="en-US"/>
        </a:p>
      </dgm:t>
    </dgm:pt>
    <dgm:pt modelId="{A85EDD07-5650-4162-BCBE-E0C0AF302362}" type="sibTrans" cxnId="{73438858-4FE8-4AF4-91F7-8BFD14DEF9BF}">
      <dgm:prSet/>
      <dgm:spPr/>
      <dgm:t>
        <a:bodyPr/>
        <a:lstStyle/>
        <a:p>
          <a:endParaRPr lang="en-US"/>
        </a:p>
      </dgm:t>
    </dgm:pt>
    <dgm:pt modelId="{ADACAE96-8ADD-44D1-9BBD-4BCE8BBF4BC3}">
      <dgm:prSet custT="1"/>
      <dgm:spPr/>
      <dgm:t>
        <a:bodyPr/>
        <a:lstStyle/>
        <a:p>
          <a:pPr rtl="0"/>
          <a:r>
            <a:rPr lang="bg-BG" sz="1400" b="1" dirty="0" smtClean="0"/>
            <a:t>Максимална мощност – 77 </a:t>
          </a:r>
          <a:r>
            <a:rPr lang="en-US" sz="1400" b="1" dirty="0" smtClean="0"/>
            <a:t>kw</a:t>
          </a:r>
          <a:r>
            <a:rPr lang="bg-BG" sz="1400" b="1" dirty="0" smtClean="0"/>
            <a:t>.</a:t>
          </a:r>
          <a:endParaRPr lang="en-US" sz="1400" dirty="0"/>
        </a:p>
      </dgm:t>
    </dgm:pt>
    <dgm:pt modelId="{83BD149E-0A5B-4B9D-8D65-26A1A96858FF}" type="parTrans" cxnId="{D084B87A-8AC2-45C7-B4AC-C34195D81694}">
      <dgm:prSet/>
      <dgm:spPr/>
      <dgm:t>
        <a:bodyPr/>
        <a:lstStyle/>
        <a:p>
          <a:endParaRPr lang="en-US"/>
        </a:p>
      </dgm:t>
    </dgm:pt>
    <dgm:pt modelId="{7C3C5B6B-30FA-43AB-B7D2-778DD65FF25A}" type="sibTrans" cxnId="{D084B87A-8AC2-45C7-B4AC-C34195D81694}">
      <dgm:prSet/>
      <dgm:spPr/>
      <dgm:t>
        <a:bodyPr/>
        <a:lstStyle/>
        <a:p>
          <a:endParaRPr lang="en-US"/>
        </a:p>
      </dgm:t>
    </dgm:pt>
    <dgm:pt modelId="{35107015-AB77-41BA-A33A-5B8E987661DC}">
      <dgm:prSet custT="1"/>
      <dgm:spPr/>
      <dgm:t>
        <a:bodyPr/>
        <a:lstStyle/>
        <a:p>
          <a:pPr rtl="0"/>
          <a:r>
            <a:rPr lang="bg-BG" sz="1400" b="1" dirty="0" smtClean="0"/>
            <a:t>изминат пробег –</a:t>
          </a:r>
          <a:r>
            <a:rPr lang="en-US" sz="1400" b="1" dirty="0" smtClean="0"/>
            <a:t> </a:t>
          </a:r>
          <a:r>
            <a:rPr lang="bg-BG" sz="1400" b="1" dirty="0" smtClean="0"/>
            <a:t>235 146 км.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F91EA099-48F3-4D58-AF74-D949BE655AE9}" type="parTrans" cxnId="{24D5FA6B-C0D3-4806-8E13-2E13410ABBAD}">
      <dgm:prSet/>
      <dgm:spPr/>
      <dgm:t>
        <a:bodyPr/>
        <a:lstStyle/>
        <a:p>
          <a:endParaRPr lang="en-US"/>
        </a:p>
      </dgm:t>
    </dgm:pt>
    <dgm:pt modelId="{E9DDC532-AEF4-40B3-B053-BC9265175D0A}" type="sibTrans" cxnId="{24D5FA6B-C0D3-4806-8E13-2E13410ABBAD}">
      <dgm:prSet/>
      <dgm:spPr/>
      <dgm:t>
        <a:bodyPr/>
        <a:lstStyle/>
        <a:p>
          <a:endParaRPr lang="en-US"/>
        </a:p>
      </dgm:t>
    </dgm:pt>
    <dgm:pt modelId="{F321080B-21FB-4991-9F4B-BDDFE25B2EEB}">
      <dgm:prSet custT="1"/>
      <dgm:spPr/>
      <dgm:t>
        <a:bodyPr/>
        <a:lstStyle/>
        <a:p>
          <a:pPr rtl="0"/>
          <a:r>
            <a:rPr lang="bg-BG" sz="1400" b="1" dirty="0" smtClean="0"/>
            <a:t>Гориво – Бензин </a:t>
          </a:r>
          <a:endParaRPr lang="en-US" sz="1400" dirty="0"/>
        </a:p>
      </dgm:t>
    </dgm:pt>
    <dgm:pt modelId="{9E03D038-7647-4584-B532-C64AFC48940D}" type="sibTrans" cxnId="{C08DA8D1-F2CE-4AF9-B51E-5B37848FE99E}">
      <dgm:prSet/>
      <dgm:spPr/>
      <dgm:t>
        <a:bodyPr/>
        <a:lstStyle/>
        <a:p>
          <a:endParaRPr lang="en-US"/>
        </a:p>
      </dgm:t>
    </dgm:pt>
    <dgm:pt modelId="{74046EF1-106A-4BE3-89E6-75FC1192F369}" type="parTrans" cxnId="{C08DA8D1-F2CE-4AF9-B51E-5B37848FE99E}">
      <dgm:prSet/>
      <dgm:spPr/>
      <dgm:t>
        <a:bodyPr/>
        <a:lstStyle/>
        <a:p>
          <a:endParaRPr lang="en-US"/>
        </a:p>
      </dgm:t>
    </dgm:pt>
    <dgm:pt modelId="{DAF50836-6170-4166-B9EC-4562C6503DEE}">
      <dgm:prSet custT="1"/>
      <dgm:spPr/>
      <dgm:t>
        <a:bodyPr/>
        <a:lstStyle/>
        <a:p>
          <a:pPr rtl="0"/>
          <a:r>
            <a:rPr lang="bg-BG" sz="1400" b="1" dirty="0" smtClean="0"/>
            <a:t>Техническо състояние  -</a:t>
          </a:r>
          <a:r>
            <a:rPr lang="en-US" sz="1400" b="1" dirty="0" smtClean="0"/>
            <a:t> </a:t>
          </a:r>
          <a:r>
            <a:rPr lang="ru-RU" sz="1400" b="1" dirty="0" smtClean="0"/>
            <a:t>за ремонт </a:t>
          </a:r>
          <a:r>
            <a:rPr lang="ru-RU" sz="1400" b="1" dirty="0" err="1" smtClean="0"/>
            <a:t>скоростна</a:t>
          </a:r>
          <a:r>
            <a:rPr lang="ru-RU" sz="1400" b="1" dirty="0" smtClean="0"/>
            <a:t> </a:t>
          </a:r>
          <a:r>
            <a:rPr lang="ru-RU" sz="1400" b="1" dirty="0" err="1" smtClean="0"/>
            <a:t>кутия</a:t>
          </a:r>
          <a:r>
            <a:rPr lang="ru-RU" sz="1400" b="1" dirty="0" smtClean="0"/>
            <a:t> , </a:t>
          </a:r>
          <a:r>
            <a:rPr lang="ru-RU" sz="1400" b="1" dirty="0" err="1" smtClean="0"/>
            <a:t>добър</a:t>
          </a:r>
          <a:r>
            <a:rPr lang="ru-RU" sz="1400" b="1" dirty="0" smtClean="0"/>
            <a:t> вид, </a:t>
          </a:r>
          <a:r>
            <a:rPr lang="ru-RU" sz="1400" b="1" dirty="0" err="1" smtClean="0"/>
            <a:t>предна</a:t>
          </a:r>
          <a:r>
            <a:rPr lang="ru-RU" sz="1400" b="1" dirty="0" smtClean="0"/>
            <a:t> </a:t>
          </a:r>
          <a:r>
            <a:rPr lang="ru-RU" sz="1400" b="1" dirty="0" err="1" smtClean="0"/>
            <a:t>седалка</a:t>
          </a:r>
          <a:r>
            <a:rPr lang="ru-RU" sz="1400" b="1" dirty="0" smtClean="0"/>
            <a:t> за </a:t>
          </a:r>
          <a:r>
            <a:rPr lang="ru-RU" sz="1400" b="1" dirty="0" err="1" smtClean="0"/>
            <a:t>пране</a:t>
          </a:r>
          <a:endParaRPr lang="en-US" sz="1400" dirty="0">
            <a:solidFill>
              <a:srgbClr val="FF0000"/>
            </a:solidFill>
          </a:endParaRPr>
        </a:p>
      </dgm:t>
    </dgm:pt>
    <dgm:pt modelId="{572719E1-76EB-45A3-BA96-8E5BA5097CCE}" type="sibTrans" cxnId="{DCF35110-FA2A-4D02-83DA-E2879FDDBCE0}">
      <dgm:prSet/>
      <dgm:spPr/>
      <dgm:t>
        <a:bodyPr/>
        <a:lstStyle/>
        <a:p>
          <a:endParaRPr lang="en-US"/>
        </a:p>
      </dgm:t>
    </dgm:pt>
    <dgm:pt modelId="{A38662D9-30E4-4724-B2CF-A386B273536D}" type="parTrans" cxnId="{DCF35110-FA2A-4D02-83DA-E2879FDDBCE0}">
      <dgm:prSet/>
      <dgm:spPr/>
      <dgm:t>
        <a:bodyPr/>
        <a:lstStyle/>
        <a:p>
          <a:endParaRPr lang="en-US"/>
        </a:p>
      </dgm:t>
    </dgm:pt>
    <dgm:pt modelId="{875FEE11-826A-48DA-8924-9284D457D3D8}" type="pres">
      <dgm:prSet presAssocID="{E979AAF2-2AC9-4AD4-B79C-7FABCCEA4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FFE88-CBF6-47BA-AE78-FC717533B4C1}" type="pres">
      <dgm:prSet presAssocID="{4A1B746C-DB6C-4338-8AFA-1E09C1623BA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7E57-2D14-453A-8451-4F19D14CCC4D}" type="pres">
      <dgm:prSet presAssocID="{6FE810A0-4801-44A4-A229-54952344786E}" presName="spacer" presStyleCnt="0"/>
      <dgm:spPr/>
    </dgm:pt>
    <dgm:pt modelId="{857C4F24-D5FD-4333-8759-FAE6B744CE20}" type="pres">
      <dgm:prSet presAssocID="{F321080B-21FB-4991-9F4B-BDDFE25B2EEB}" presName="parentText" presStyleLbl="node1" presStyleIdx="1" presStyleCnt="6" custScaleY="68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35C49-FD88-477B-8EA8-F70E44839D0B}" type="pres">
      <dgm:prSet presAssocID="{9E03D038-7647-4584-B532-C64AFC48940D}" presName="spacer" presStyleCnt="0"/>
      <dgm:spPr/>
    </dgm:pt>
    <dgm:pt modelId="{9B4EF1BD-4600-42C8-9E14-C7E466115C94}" type="pres">
      <dgm:prSet presAssocID="{18B592E3-708E-4C26-90D7-546760D5A0E5}" presName="parentText" presStyleLbl="node1" presStyleIdx="2" presStyleCnt="6" custLinFactNeighborY="16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BFD7D-3CBF-452F-8899-30352CE7FBCE}" type="pres">
      <dgm:prSet presAssocID="{A85EDD07-5650-4162-BCBE-E0C0AF302362}" presName="spacer" presStyleCnt="0"/>
      <dgm:spPr/>
    </dgm:pt>
    <dgm:pt modelId="{2FAE97B8-FC2D-4ABA-98CE-878911CDC493}" type="pres">
      <dgm:prSet presAssocID="{ADACAE96-8ADD-44D1-9BBD-4BCE8BBF4B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DC731-E6F9-4D9C-918F-D90B4FE0F6C7}" type="pres">
      <dgm:prSet presAssocID="{7C3C5B6B-30FA-43AB-B7D2-778DD65FF25A}" presName="spacer" presStyleCnt="0"/>
      <dgm:spPr/>
    </dgm:pt>
    <dgm:pt modelId="{9C8FC960-FDB3-4032-A8D5-D829BDD8B4C2}" type="pres">
      <dgm:prSet presAssocID="{35107015-AB77-41BA-A33A-5B8E987661DC}" presName="parentText" presStyleLbl="node1" presStyleIdx="4" presStyleCnt="6" custScaleY="68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F74F-9DFB-4A4F-BF9D-755C2F2FBED1}" type="pres">
      <dgm:prSet presAssocID="{E9DDC532-AEF4-40B3-B053-BC9265175D0A}" presName="spacer" presStyleCnt="0"/>
      <dgm:spPr/>
    </dgm:pt>
    <dgm:pt modelId="{5A60F24F-DD89-492E-96FC-FC9DCAC299CD}" type="pres">
      <dgm:prSet presAssocID="{DAF50836-6170-4166-B9EC-4562C6503DEE}" presName="parentText" presStyleLbl="node1" presStyleIdx="5" presStyleCnt="6" custScaleY="169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42B45-A78B-464D-972C-EDFE7664E62C}" type="presOf" srcId="{18B592E3-708E-4C26-90D7-546760D5A0E5}" destId="{9B4EF1BD-4600-42C8-9E14-C7E466115C94}" srcOrd="0" destOrd="0" presId="urn:microsoft.com/office/officeart/2005/8/layout/vList2"/>
    <dgm:cxn modelId="{DCF35110-FA2A-4D02-83DA-E2879FDDBCE0}" srcId="{E979AAF2-2AC9-4AD4-B79C-7FABCCEA45A0}" destId="{DAF50836-6170-4166-B9EC-4562C6503DEE}" srcOrd="5" destOrd="0" parTransId="{A38662D9-30E4-4724-B2CF-A386B273536D}" sibTransId="{572719E1-76EB-45A3-BA96-8E5BA5097CCE}"/>
    <dgm:cxn modelId="{CCE015BD-5B4F-40EF-A198-6ECD483A3043}" type="presOf" srcId="{E979AAF2-2AC9-4AD4-B79C-7FABCCEA45A0}" destId="{875FEE11-826A-48DA-8924-9284D457D3D8}" srcOrd="0" destOrd="0" presId="urn:microsoft.com/office/officeart/2005/8/layout/vList2"/>
    <dgm:cxn modelId="{C08DA8D1-F2CE-4AF9-B51E-5B37848FE99E}" srcId="{E979AAF2-2AC9-4AD4-B79C-7FABCCEA45A0}" destId="{F321080B-21FB-4991-9F4B-BDDFE25B2EEB}" srcOrd="1" destOrd="0" parTransId="{74046EF1-106A-4BE3-89E6-75FC1192F369}" sibTransId="{9E03D038-7647-4584-B532-C64AFC48940D}"/>
    <dgm:cxn modelId="{9D4C0D36-52FD-43B6-B770-C9EC7838652F}" srcId="{E979AAF2-2AC9-4AD4-B79C-7FABCCEA45A0}" destId="{4A1B746C-DB6C-4338-8AFA-1E09C1623BA1}" srcOrd="0" destOrd="0" parTransId="{6DE478FB-8957-4C0C-8427-C51FA1F30EA5}" sibTransId="{6FE810A0-4801-44A4-A229-54952344786E}"/>
    <dgm:cxn modelId="{21F9650A-0755-4724-A88D-E4CA4552B60A}" type="presOf" srcId="{F321080B-21FB-4991-9F4B-BDDFE25B2EEB}" destId="{857C4F24-D5FD-4333-8759-FAE6B744CE20}" srcOrd="0" destOrd="0" presId="urn:microsoft.com/office/officeart/2005/8/layout/vList2"/>
    <dgm:cxn modelId="{73438858-4FE8-4AF4-91F7-8BFD14DEF9BF}" srcId="{E979AAF2-2AC9-4AD4-B79C-7FABCCEA45A0}" destId="{18B592E3-708E-4C26-90D7-546760D5A0E5}" srcOrd="2" destOrd="0" parTransId="{5A219371-5949-4C09-8B8A-1189FA12EF69}" sibTransId="{A85EDD07-5650-4162-BCBE-E0C0AF302362}"/>
    <dgm:cxn modelId="{43276DEC-9A13-4125-B856-AAE0A792323C}" type="presOf" srcId="{35107015-AB77-41BA-A33A-5B8E987661DC}" destId="{9C8FC960-FDB3-4032-A8D5-D829BDD8B4C2}" srcOrd="0" destOrd="0" presId="urn:microsoft.com/office/officeart/2005/8/layout/vList2"/>
    <dgm:cxn modelId="{2DCB6E63-B970-4DAE-9032-9DB925887EA3}" type="presOf" srcId="{4A1B746C-DB6C-4338-8AFA-1E09C1623BA1}" destId="{880FFE88-CBF6-47BA-AE78-FC717533B4C1}" srcOrd="0" destOrd="0" presId="urn:microsoft.com/office/officeart/2005/8/layout/vList2"/>
    <dgm:cxn modelId="{F190E4F7-3356-47E8-97CD-9716B0644A6C}" type="presOf" srcId="{DAF50836-6170-4166-B9EC-4562C6503DEE}" destId="{5A60F24F-DD89-492E-96FC-FC9DCAC299CD}" srcOrd="0" destOrd="0" presId="urn:microsoft.com/office/officeart/2005/8/layout/vList2"/>
    <dgm:cxn modelId="{C8083779-BBEC-43B9-9025-1636480DF994}" type="presOf" srcId="{ADACAE96-8ADD-44D1-9BBD-4BCE8BBF4BC3}" destId="{2FAE97B8-FC2D-4ABA-98CE-878911CDC493}" srcOrd="0" destOrd="0" presId="urn:microsoft.com/office/officeart/2005/8/layout/vList2"/>
    <dgm:cxn modelId="{D084B87A-8AC2-45C7-B4AC-C34195D81694}" srcId="{E979AAF2-2AC9-4AD4-B79C-7FABCCEA45A0}" destId="{ADACAE96-8ADD-44D1-9BBD-4BCE8BBF4BC3}" srcOrd="3" destOrd="0" parTransId="{83BD149E-0A5B-4B9D-8D65-26A1A96858FF}" sibTransId="{7C3C5B6B-30FA-43AB-B7D2-778DD65FF25A}"/>
    <dgm:cxn modelId="{24D5FA6B-C0D3-4806-8E13-2E13410ABBAD}" srcId="{E979AAF2-2AC9-4AD4-B79C-7FABCCEA45A0}" destId="{35107015-AB77-41BA-A33A-5B8E987661DC}" srcOrd="4" destOrd="0" parTransId="{F91EA099-48F3-4D58-AF74-D949BE655AE9}" sibTransId="{E9DDC532-AEF4-40B3-B053-BC9265175D0A}"/>
    <dgm:cxn modelId="{B07B5DC2-E74B-495E-AFEC-8D06FAC6D405}" type="presParOf" srcId="{875FEE11-826A-48DA-8924-9284D457D3D8}" destId="{880FFE88-CBF6-47BA-AE78-FC717533B4C1}" srcOrd="0" destOrd="0" presId="urn:microsoft.com/office/officeart/2005/8/layout/vList2"/>
    <dgm:cxn modelId="{352B65EF-99A6-49F1-B6B5-0C90070ADFE0}" type="presParOf" srcId="{875FEE11-826A-48DA-8924-9284D457D3D8}" destId="{BA4F7E57-2D14-453A-8451-4F19D14CCC4D}" srcOrd="1" destOrd="0" presId="urn:microsoft.com/office/officeart/2005/8/layout/vList2"/>
    <dgm:cxn modelId="{23C756C0-321E-416C-AEF1-3E3E66304CA9}" type="presParOf" srcId="{875FEE11-826A-48DA-8924-9284D457D3D8}" destId="{857C4F24-D5FD-4333-8759-FAE6B744CE20}" srcOrd="2" destOrd="0" presId="urn:microsoft.com/office/officeart/2005/8/layout/vList2"/>
    <dgm:cxn modelId="{F6043289-ED85-4425-8C74-D7A3C38D26A5}" type="presParOf" srcId="{875FEE11-826A-48DA-8924-9284D457D3D8}" destId="{AB435C49-FD88-477B-8EA8-F70E44839D0B}" srcOrd="3" destOrd="0" presId="urn:microsoft.com/office/officeart/2005/8/layout/vList2"/>
    <dgm:cxn modelId="{0F17EBCF-9A6F-43B6-AF93-010E413625B3}" type="presParOf" srcId="{875FEE11-826A-48DA-8924-9284D457D3D8}" destId="{9B4EF1BD-4600-42C8-9E14-C7E466115C94}" srcOrd="4" destOrd="0" presId="urn:microsoft.com/office/officeart/2005/8/layout/vList2"/>
    <dgm:cxn modelId="{18E6CF7B-DB8F-4B9B-AE7D-B60BAF252F7E}" type="presParOf" srcId="{875FEE11-826A-48DA-8924-9284D457D3D8}" destId="{357BFD7D-3CBF-452F-8899-30352CE7FBCE}" srcOrd="5" destOrd="0" presId="urn:microsoft.com/office/officeart/2005/8/layout/vList2"/>
    <dgm:cxn modelId="{C28D6B1D-7C93-4AF9-9180-F61C2C3BB1B1}" type="presParOf" srcId="{875FEE11-826A-48DA-8924-9284D457D3D8}" destId="{2FAE97B8-FC2D-4ABA-98CE-878911CDC493}" srcOrd="6" destOrd="0" presId="urn:microsoft.com/office/officeart/2005/8/layout/vList2"/>
    <dgm:cxn modelId="{F40AE68E-45D4-4E7F-86D6-887E4212542E}" type="presParOf" srcId="{875FEE11-826A-48DA-8924-9284D457D3D8}" destId="{A7ADC731-E6F9-4D9C-918F-D90B4FE0F6C7}" srcOrd="7" destOrd="0" presId="urn:microsoft.com/office/officeart/2005/8/layout/vList2"/>
    <dgm:cxn modelId="{EC6CF707-AAD5-4A00-8760-30C719EFCB28}" type="presParOf" srcId="{875FEE11-826A-48DA-8924-9284D457D3D8}" destId="{9C8FC960-FDB3-4032-A8D5-D829BDD8B4C2}" srcOrd="8" destOrd="0" presId="urn:microsoft.com/office/officeart/2005/8/layout/vList2"/>
    <dgm:cxn modelId="{C39A3BB0-83CE-4020-9876-10F99A31AFBC}" type="presParOf" srcId="{875FEE11-826A-48DA-8924-9284D457D3D8}" destId="{7CDBF74F-9DFB-4A4F-BF9D-755C2F2FBED1}" srcOrd="9" destOrd="0" presId="urn:microsoft.com/office/officeart/2005/8/layout/vList2"/>
    <dgm:cxn modelId="{2AACC2AE-6133-4044-8230-57089E70DB05}" type="presParOf" srcId="{875FEE11-826A-48DA-8924-9284D457D3D8}" destId="{5A60F24F-DD89-492E-96FC-FC9DCAC299C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F6E4B1-43B0-46B5-BE71-3AF4B324AE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8F8F1-A33F-4264-9B96-93478C4B56F8}">
      <dgm:prSet/>
      <dgm:spPr/>
      <dgm:t>
        <a:bodyPr/>
        <a:lstStyle/>
        <a:p>
          <a:pPr algn="ctr" rtl="0"/>
          <a:r>
            <a:rPr lang="bg-BG" b="1" dirty="0" smtClean="0"/>
            <a:t>Шкода </a:t>
          </a:r>
          <a:r>
            <a:rPr lang="bg-BG" b="1" dirty="0" err="1" smtClean="0"/>
            <a:t>Октавия</a:t>
          </a:r>
          <a:r>
            <a:rPr lang="bg-BG" b="1" dirty="0" smtClean="0"/>
            <a:t> – Рег. № В 3517 НР </a:t>
          </a:r>
          <a:r>
            <a:rPr lang="en-US" b="1" dirty="0" smtClean="0"/>
            <a:t> </a:t>
          </a:r>
          <a:endParaRPr lang="en-US" dirty="0"/>
        </a:p>
      </dgm:t>
    </dgm:pt>
    <dgm:pt modelId="{3515C4CA-CB94-4F0E-8306-AB97D09E1F83}" type="sibTrans" cxnId="{B70AC8CD-C879-46A6-92FF-875CAE4A1B53}">
      <dgm:prSet/>
      <dgm:spPr/>
      <dgm:t>
        <a:bodyPr/>
        <a:lstStyle/>
        <a:p>
          <a:endParaRPr lang="en-US"/>
        </a:p>
      </dgm:t>
    </dgm:pt>
    <dgm:pt modelId="{7E340F3E-D30F-44B3-A81D-E5E386322063}" type="parTrans" cxnId="{B70AC8CD-C879-46A6-92FF-875CAE4A1B53}">
      <dgm:prSet/>
      <dgm:spPr/>
      <dgm:t>
        <a:bodyPr/>
        <a:lstStyle/>
        <a:p>
          <a:endParaRPr lang="en-US"/>
        </a:p>
      </dgm:t>
    </dgm:pt>
    <dgm:pt modelId="{8ADEAFE9-8159-4A63-BA9C-670B854FB81E}" type="pres">
      <dgm:prSet presAssocID="{8DF6E4B1-43B0-46B5-BE71-3AF4B324A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E15A0-488A-4AC2-ABBA-A7A62E387DEC}" type="pres">
      <dgm:prSet presAssocID="{8278F8F1-A33F-4264-9B96-93478C4B56F8}" presName="parentText" presStyleLbl="node1" presStyleIdx="0" presStyleCnt="1" custLinFactNeighborX="-677" custLinFactNeighborY="14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6AA0E-E4FC-4B36-A313-388B654E2E8B}" type="presOf" srcId="{8DF6E4B1-43B0-46B5-BE71-3AF4B324AEF2}" destId="{8ADEAFE9-8159-4A63-BA9C-670B854FB81E}" srcOrd="0" destOrd="0" presId="urn:microsoft.com/office/officeart/2005/8/layout/vList2"/>
    <dgm:cxn modelId="{B70AC8CD-C879-46A6-92FF-875CAE4A1B53}" srcId="{8DF6E4B1-43B0-46B5-BE71-3AF4B324AEF2}" destId="{8278F8F1-A33F-4264-9B96-93478C4B56F8}" srcOrd="0" destOrd="0" parTransId="{7E340F3E-D30F-44B3-A81D-E5E386322063}" sibTransId="{3515C4CA-CB94-4F0E-8306-AB97D09E1F83}"/>
    <dgm:cxn modelId="{1F7DF80E-A783-4C1A-A10B-A76AF8809315}" type="presOf" srcId="{8278F8F1-A33F-4264-9B96-93478C4B56F8}" destId="{5E1E15A0-488A-4AC2-ABBA-A7A62E387DEC}" srcOrd="0" destOrd="0" presId="urn:microsoft.com/office/officeart/2005/8/layout/vList2"/>
    <dgm:cxn modelId="{463A4C1D-8F9A-4585-95A3-5AD8159880BE}" type="presParOf" srcId="{8ADEAFE9-8159-4A63-BA9C-670B854FB81E}" destId="{5E1E15A0-488A-4AC2-ABBA-A7A62E387D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79AAF2-2AC9-4AD4-B79C-7FABCCEA4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B746C-DB6C-4338-8AFA-1E09C1623BA1}">
      <dgm:prSet custT="1"/>
      <dgm:spPr/>
      <dgm:t>
        <a:bodyPr/>
        <a:lstStyle/>
        <a:p>
          <a:pPr rtl="0"/>
          <a:r>
            <a:rPr lang="bg-BG" sz="1400" b="1" dirty="0" smtClean="0"/>
            <a:t>Година на производство – 2015 г. 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6DE478FB-8957-4C0C-8427-C51FA1F30EA5}" type="parTrans" cxnId="{9D4C0D36-52FD-43B6-B770-C9EC7838652F}">
      <dgm:prSet/>
      <dgm:spPr/>
      <dgm:t>
        <a:bodyPr/>
        <a:lstStyle/>
        <a:p>
          <a:endParaRPr lang="en-US"/>
        </a:p>
      </dgm:t>
    </dgm:pt>
    <dgm:pt modelId="{6FE810A0-4801-44A4-A229-54952344786E}" type="sibTrans" cxnId="{9D4C0D36-52FD-43B6-B770-C9EC7838652F}">
      <dgm:prSet/>
      <dgm:spPr/>
      <dgm:t>
        <a:bodyPr/>
        <a:lstStyle/>
        <a:p>
          <a:endParaRPr lang="en-US"/>
        </a:p>
      </dgm:t>
    </dgm:pt>
    <dgm:pt modelId="{18B592E3-708E-4C26-90D7-546760D5A0E5}">
      <dgm:prSet custT="1"/>
      <dgm:spPr/>
      <dgm:t>
        <a:bodyPr/>
        <a:lstStyle/>
        <a:p>
          <a:pPr rtl="0"/>
          <a:r>
            <a:rPr lang="bg-BG" sz="1400" b="1" dirty="0" smtClean="0"/>
            <a:t>Кубатура </a:t>
          </a:r>
          <a:r>
            <a:rPr lang="en-US" sz="1400" b="1" dirty="0" smtClean="0"/>
            <a:t>– </a:t>
          </a:r>
          <a:r>
            <a:rPr lang="bg-BG" sz="1400" b="1" dirty="0" smtClean="0"/>
            <a:t>1 197; бр. места 4+1</a:t>
          </a:r>
          <a:endParaRPr lang="en-US" sz="1400" dirty="0"/>
        </a:p>
      </dgm:t>
    </dgm:pt>
    <dgm:pt modelId="{5A219371-5949-4C09-8B8A-1189FA12EF69}" type="parTrans" cxnId="{73438858-4FE8-4AF4-91F7-8BFD14DEF9BF}">
      <dgm:prSet/>
      <dgm:spPr/>
      <dgm:t>
        <a:bodyPr/>
        <a:lstStyle/>
        <a:p>
          <a:endParaRPr lang="en-US"/>
        </a:p>
      </dgm:t>
    </dgm:pt>
    <dgm:pt modelId="{A85EDD07-5650-4162-BCBE-E0C0AF302362}" type="sibTrans" cxnId="{73438858-4FE8-4AF4-91F7-8BFD14DEF9BF}">
      <dgm:prSet/>
      <dgm:spPr/>
      <dgm:t>
        <a:bodyPr/>
        <a:lstStyle/>
        <a:p>
          <a:endParaRPr lang="en-US"/>
        </a:p>
      </dgm:t>
    </dgm:pt>
    <dgm:pt modelId="{ADACAE96-8ADD-44D1-9BBD-4BCE8BBF4BC3}">
      <dgm:prSet custT="1"/>
      <dgm:spPr/>
      <dgm:t>
        <a:bodyPr/>
        <a:lstStyle/>
        <a:p>
          <a:pPr rtl="0"/>
          <a:r>
            <a:rPr lang="bg-BG" sz="1400" b="1" dirty="0" smtClean="0"/>
            <a:t>Максимална мощност – 77  </a:t>
          </a:r>
          <a:r>
            <a:rPr lang="en-US" sz="1400" b="1" dirty="0" smtClean="0"/>
            <a:t>kw</a:t>
          </a:r>
          <a:r>
            <a:rPr lang="bg-BG" sz="1400" b="1" dirty="0" smtClean="0"/>
            <a:t>.</a:t>
          </a:r>
          <a:endParaRPr lang="en-US" sz="1400" dirty="0"/>
        </a:p>
      </dgm:t>
    </dgm:pt>
    <dgm:pt modelId="{83BD149E-0A5B-4B9D-8D65-26A1A96858FF}" type="parTrans" cxnId="{D084B87A-8AC2-45C7-B4AC-C34195D81694}">
      <dgm:prSet/>
      <dgm:spPr/>
      <dgm:t>
        <a:bodyPr/>
        <a:lstStyle/>
        <a:p>
          <a:endParaRPr lang="en-US"/>
        </a:p>
      </dgm:t>
    </dgm:pt>
    <dgm:pt modelId="{7C3C5B6B-30FA-43AB-B7D2-778DD65FF25A}" type="sibTrans" cxnId="{D084B87A-8AC2-45C7-B4AC-C34195D81694}">
      <dgm:prSet/>
      <dgm:spPr/>
      <dgm:t>
        <a:bodyPr/>
        <a:lstStyle/>
        <a:p>
          <a:endParaRPr lang="en-US"/>
        </a:p>
      </dgm:t>
    </dgm:pt>
    <dgm:pt modelId="{35107015-AB77-41BA-A33A-5B8E987661DC}">
      <dgm:prSet custT="1"/>
      <dgm:spPr/>
      <dgm:t>
        <a:bodyPr/>
        <a:lstStyle/>
        <a:p>
          <a:pPr rtl="0"/>
          <a:r>
            <a:rPr lang="bg-BG" sz="1400" b="1" dirty="0" smtClean="0"/>
            <a:t>изминат пробег –</a:t>
          </a:r>
          <a:r>
            <a:rPr lang="en-US" sz="1400" b="1" dirty="0" smtClean="0"/>
            <a:t> </a:t>
          </a:r>
          <a:r>
            <a:rPr lang="bg-BG" sz="1400" b="1" dirty="0" smtClean="0"/>
            <a:t>289 572 км.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F91EA099-48F3-4D58-AF74-D949BE655AE9}" type="parTrans" cxnId="{24D5FA6B-C0D3-4806-8E13-2E13410ABBAD}">
      <dgm:prSet/>
      <dgm:spPr/>
      <dgm:t>
        <a:bodyPr/>
        <a:lstStyle/>
        <a:p>
          <a:endParaRPr lang="en-US"/>
        </a:p>
      </dgm:t>
    </dgm:pt>
    <dgm:pt modelId="{E9DDC532-AEF4-40B3-B053-BC9265175D0A}" type="sibTrans" cxnId="{24D5FA6B-C0D3-4806-8E13-2E13410ABBAD}">
      <dgm:prSet/>
      <dgm:spPr/>
      <dgm:t>
        <a:bodyPr/>
        <a:lstStyle/>
        <a:p>
          <a:endParaRPr lang="en-US"/>
        </a:p>
      </dgm:t>
    </dgm:pt>
    <dgm:pt modelId="{F321080B-21FB-4991-9F4B-BDDFE25B2EEB}">
      <dgm:prSet custT="1"/>
      <dgm:spPr/>
      <dgm:t>
        <a:bodyPr/>
        <a:lstStyle/>
        <a:p>
          <a:pPr rtl="0"/>
          <a:r>
            <a:rPr lang="bg-BG" sz="1400" b="1" dirty="0" smtClean="0"/>
            <a:t>Гориво – Бензин </a:t>
          </a:r>
          <a:endParaRPr lang="en-US" sz="1400" dirty="0"/>
        </a:p>
      </dgm:t>
    </dgm:pt>
    <dgm:pt modelId="{9E03D038-7647-4584-B532-C64AFC48940D}" type="sibTrans" cxnId="{C08DA8D1-F2CE-4AF9-B51E-5B37848FE99E}">
      <dgm:prSet/>
      <dgm:spPr/>
      <dgm:t>
        <a:bodyPr/>
        <a:lstStyle/>
        <a:p>
          <a:endParaRPr lang="en-US"/>
        </a:p>
      </dgm:t>
    </dgm:pt>
    <dgm:pt modelId="{74046EF1-106A-4BE3-89E6-75FC1192F369}" type="parTrans" cxnId="{C08DA8D1-F2CE-4AF9-B51E-5B37848FE99E}">
      <dgm:prSet/>
      <dgm:spPr/>
      <dgm:t>
        <a:bodyPr/>
        <a:lstStyle/>
        <a:p>
          <a:endParaRPr lang="en-US"/>
        </a:p>
      </dgm:t>
    </dgm:pt>
    <dgm:pt modelId="{DAF50836-6170-4166-B9EC-4562C6503DEE}">
      <dgm:prSet custT="1"/>
      <dgm:spPr/>
      <dgm:t>
        <a:bodyPr/>
        <a:lstStyle/>
        <a:p>
          <a:pPr rtl="0"/>
          <a:r>
            <a:rPr lang="bg-BG" sz="1400" b="1" dirty="0" smtClean="0"/>
            <a:t>Техническо състояние  -</a:t>
          </a:r>
          <a:r>
            <a:rPr lang="en-US" sz="1400" b="1" dirty="0" smtClean="0"/>
            <a:t> </a:t>
          </a:r>
          <a:r>
            <a:rPr lang="bg-BG" sz="1400" b="1" dirty="0" smtClean="0"/>
            <a:t>много добър вид</a:t>
          </a:r>
          <a:endParaRPr lang="en-US" sz="1400" dirty="0">
            <a:solidFill>
              <a:srgbClr val="FF0000"/>
            </a:solidFill>
          </a:endParaRPr>
        </a:p>
      </dgm:t>
    </dgm:pt>
    <dgm:pt modelId="{572719E1-76EB-45A3-BA96-8E5BA5097CCE}" type="sibTrans" cxnId="{DCF35110-FA2A-4D02-83DA-E2879FDDBCE0}">
      <dgm:prSet/>
      <dgm:spPr/>
      <dgm:t>
        <a:bodyPr/>
        <a:lstStyle/>
        <a:p>
          <a:endParaRPr lang="en-US"/>
        </a:p>
      </dgm:t>
    </dgm:pt>
    <dgm:pt modelId="{A38662D9-30E4-4724-B2CF-A386B273536D}" type="parTrans" cxnId="{DCF35110-FA2A-4D02-83DA-E2879FDDBCE0}">
      <dgm:prSet/>
      <dgm:spPr/>
      <dgm:t>
        <a:bodyPr/>
        <a:lstStyle/>
        <a:p>
          <a:endParaRPr lang="en-US"/>
        </a:p>
      </dgm:t>
    </dgm:pt>
    <dgm:pt modelId="{875FEE11-826A-48DA-8924-9284D457D3D8}" type="pres">
      <dgm:prSet presAssocID="{E979AAF2-2AC9-4AD4-B79C-7FABCCEA4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FFE88-CBF6-47BA-AE78-FC717533B4C1}" type="pres">
      <dgm:prSet presAssocID="{4A1B746C-DB6C-4338-8AFA-1E09C1623BA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7E57-2D14-453A-8451-4F19D14CCC4D}" type="pres">
      <dgm:prSet presAssocID="{6FE810A0-4801-44A4-A229-54952344786E}" presName="spacer" presStyleCnt="0"/>
      <dgm:spPr/>
    </dgm:pt>
    <dgm:pt modelId="{857C4F24-D5FD-4333-8759-FAE6B744CE20}" type="pres">
      <dgm:prSet presAssocID="{F321080B-21FB-4991-9F4B-BDDFE25B2EEB}" presName="parentText" presStyleLbl="node1" presStyleIdx="1" presStyleCnt="6" custScaleY="68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35C49-FD88-477B-8EA8-F70E44839D0B}" type="pres">
      <dgm:prSet presAssocID="{9E03D038-7647-4584-B532-C64AFC48940D}" presName="spacer" presStyleCnt="0"/>
      <dgm:spPr/>
    </dgm:pt>
    <dgm:pt modelId="{9B4EF1BD-4600-42C8-9E14-C7E466115C94}" type="pres">
      <dgm:prSet presAssocID="{18B592E3-708E-4C26-90D7-546760D5A0E5}" presName="parentText" presStyleLbl="node1" presStyleIdx="2" presStyleCnt="6" custLinFactNeighborY="16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BFD7D-3CBF-452F-8899-30352CE7FBCE}" type="pres">
      <dgm:prSet presAssocID="{A85EDD07-5650-4162-BCBE-E0C0AF302362}" presName="spacer" presStyleCnt="0"/>
      <dgm:spPr/>
    </dgm:pt>
    <dgm:pt modelId="{2FAE97B8-FC2D-4ABA-98CE-878911CDC493}" type="pres">
      <dgm:prSet presAssocID="{ADACAE96-8ADD-44D1-9BBD-4BCE8BBF4B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DC731-E6F9-4D9C-918F-D90B4FE0F6C7}" type="pres">
      <dgm:prSet presAssocID="{7C3C5B6B-30FA-43AB-B7D2-778DD65FF25A}" presName="spacer" presStyleCnt="0"/>
      <dgm:spPr/>
    </dgm:pt>
    <dgm:pt modelId="{9C8FC960-FDB3-4032-A8D5-D829BDD8B4C2}" type="pres">
      <dgm:prSet presAssocID="{35107015-AB77-41BA-A33A-5B8E987661DC}" presName="parentText" presStyleLbl="node1" presStyleIdx="4" presStyleCnt="6" custScaleY="68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F74F-9DFB-4A4F-BF9D-755C2F2FBED1}" type="pres">
      <dgm:prSet presAssocID="{E9DDC532-AEF4-40B3-B053-BC9265175D0A}" presName="spacer" presStyleCnt="0"/>
      <dgm:spPr/>
    </dgm:pt>
    <dgm:pt modelId="{5A60F24F-DD89-492E-96FC-FC9DCAC299CD}" type="pres">
      <dgm:prSet presAssocID="{DAF50836-6170-4166-B9EC-4562C6503DEE}" presName="parentText" presStyleLbl="node1" presStyleIdx="5" presStyleCnt="6" custScaleY="169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42B45-A78B-464D-972C-EDFE7664E62C}" type="presOf" srcId="{18B592E3-708E-4C26-90D7-546760D5A0E5}" destId="{9B4EF1BD-4600-42C8-9E14-C7E466115C94}" srcOrd="0" destOrd="0" presId="urn:microsoft.com/office/officeart/2005/8/layout/vList2"/>
    <dgm:cxn modelId="{DCF35110-FA2A-4D02-83DA-E2879FDDBCE0}" srcId="{E979AAF2-2AC9-4AD4-B79C-7FABCCEA45A0}" destId="{DAF50836-6170-4166-B9EC-4562C6503DEE}" srcOrd="5" destOrd="0" parTransId="{A38662D9-30E4-4724-B2CF-A386B273536D}" sibTransId="{572719E1-76EB-45A3-BA96-8E5BA5097CCE}"/>
    <dgm:cxn modelId="{CCE015BD-5B4F-40EF-A198-6ECD483A3043}" type="presOf" srcId="{E979AAF2-2AC9-4AD4-B79C-7FABCCEA45A0}" destId="{875FEE11-826A-48DA-8924-9284D457D3D8}" srcOrd="0" destOrd="0" presId="urn:microsoft.com/office/officeart/2005/8/layout/vList2"/>
    <dgm:cxn modelId="{C08DA8D1-F2CE-4AF9-B51E-5B37848FE99E}" srcId="{E979AAF2-2AC9-4AD4-B79C-7FABCCEA45A0}" destId="{F321080B-21FB-4991-9F4B-BDDFE25B2EEB}" srcOrd="1" destOrd="0" parTransId="{74046EF1-106A-4BE3-89E6-75FC1192F369}" sibTransId="{9E03D038-7647-4584-B532-C64AFC48940D}"/>
    <dgm:cxn modelId="{9D4C0D36-52FD-43B6-B770-C9EC7838652F}" srcId="{E979AAF2-2AC9-4AD4-B79C-7FABCCEA45A0}" destId="{4A1B746C-DB6C-4338-8AFA-1E09C1623BA1}" srcOrd="0" destOrd="0" parTransId="{6DE478FB-8957-4C0C-8427-C51FA1F30EA5}" sibTransId="{6FE810A0-4801-44A4-A229-54952344786E}"/>
    <dgm:cxn modelId="{21F9650A-0755-4724-A88D-E4CA4552B60A}" type="presOf" srcId="{F321080B-21FB-4991-9F4B-BDDFE25B2EEB}" destId="{857C4F24-D5FD-4333-8759-FAE6B744CE20}" srcOrd="0" destOrd="0" presId="urn:microsoft.com/office/officeart/2005/8/layout/vList2"/>
    <dgm:cxn modelId="{73438858-4FE8-4AF4-91F7-8BFD14DEF9BF}" srcId="{E979AAF2-2AC9-4AD4-B79C-7FABCCEA45A0}" destId="{18B592E3-708E-4C26-90D7-546760D5A0E5}" srcOrd="2" destOrd="0" parTransId="{5A219371-5949-4C09-8B8A-1189FA12EF69}" sibTransId="{A85EDD07-5650-4162-BCBE-E0C0AF302362}"/>
    <dgm:cxn modelId="{43276DEC-9A13-4125-B856-AAE0A792323C}" type="presOf" srcId="{35107015-AB77-41BA-A33A-5B8E987661DC}" destId="{9C8FC960-FDB3-4032-A8D5-D829BDD8B4C2}" srcOrd="0" destOrd="0" presId="urn:microsoft.com/office/officeart/2005/8/layout/vList2"/>
    <dgm:cxn modelId="{2DCB6E63-B970-4DAE-9032-9DB925887EA3}" type="presOf" srcId="{4A1B746C-DB6C-4338-8AFA-1E09C1623BA1}" destId="{880FFE88-CBF6-47BA-AE78-FC717533B4C1}" srcOrd="0" destOrd="0" presId="urn:microsoft.com/office/officeart/2005/8/layout/vList2"/>
    <dgm:cxn modelId="{F190E4F7-3356-47E8-97CD-9716B0644A6C}" type="presOf" srcId="{DAF50836-6170-4166-B9EC-4562C6503DEE}" destId="{5A60F24F-DD89-492E-96FC-FC9DCAC299CD}" srcOrd="0" destOrd="0" presId="urn:microsoft.com/office/officeart/2005/8/layout/vList2"/>
    <dgm:cxn modelId="{C8083779-BBEC-43B9-9025-1636480DF994}" type="presOf" srcId="{ADACAE96-8ADD-44D1-9BBD-4BCE8BBF4BC3}" destId="{2FAE97B8-FC2D-4ABA-98CE-878911CDC493}" srcOrd="0" destOrd="0" presId="urn:microsoft.com/office/officeart/2005/8/layout/vList2"/>
    <dgm:cxn modelId="{D084B87A-8AC2-45C7-B4AC-C34195D81694}" srcId="{E979AAF2-2AC9-4AD4-B79C-7FABCCEA45A0}" destId="{ADACAE96-8ADD-44D1-9BBD-4BCE8BBF4BC3}" srcOrd="3" destOrd="0" parTransId="{83BD149E-0A5B-4B9D-8D65-26A1A96858FF}" sibTransId="{7C3C5B6B-30FA-43AB-B7D2-778DD65FF25A}"/>
    <dgm:cxn modelId="{24D5FA6B-C0D3-4806-8E13-2E13410ABBAD}" srcId="{E979AAF2-2AC9-4AD4-B79C-7FABCCEA45A0}" destId="{35107015-AB77-41BA-A33A-5B8E987661DC}" srcOrd="4" destOrd="0" parTransId="{F91EA099-48F3-4D58-AF74-D949BE655AE9}" sibTransId="{E9DDC532-AEF4-40B3-B053-BC9265175D0A}"/>
    <dgm:cxn modelId="{B07B5DC2-E74B-495E-AFEC-8D06FAC6D405}" type="presParOf" srcId="{875FEE11-826A-48DA-8924-9284D457D3D8}" destId="{880FFE88-CBF6-47BA-AE78-FC717533B4C1}" srcOrd="0" destOrd="0" presId="urn:microsoft.com/office/officeart/2005/8/layout/vList2"/>
    <dgm:cxn modelId="{352B65EF-99A6-49F1-B6B5-0C90070ADFE0}" type="presParOf" srcId="{875FEE11-826A-48DA-8924-9284D457D3D8}" destId="{BA4F7E57-2D14-453A-8451-4F19D14CCC4D}" srcOrd="1" destOrd="0" presId="urn:microsoft.com/office/officeart/2005/8/layout/vList2"/>
    <dgm:cxn modelId="{23C756C0-321E-416C-AEF1-3E3E66304CA9}" type="presParOf" srcId="{875FEE11-826A-48DA-8924-9284D457D3D8}" destId="{857C4F24-D5FD-4333-8759-FAE6B744CE20}" srcOrd="2" destOrd="0" presId="urn:microsoft.com/office/officeart/2005/8/layout/vList2"/>
    <dgm:cxn modelId="{F6043289-ED85-4425-8C74-D7A3C38D26A5}" type="presParOf" srcId="{875FEE11-826A-48DA-8924-9284D457D3D8}" destId="{AB435C49-FD88-477B-8EA8-F70E44839D0B}" srcOrd="3" destOrd="0" presId="urn:microsoft.com/office/officeart/2005/8/layout/vList2"/>
    <dgm:cxn modelId="{0F17EBCF-9A6F-43B6-AF93-010E413625B3}" type="presParOf" srcId="{875FEE11-826A-48DA-8924-9284D457D3D8}" destId="{9B4EF1BD-4600-42C8-9E14-C7E466115C94}" srcOrd="4" destOrd="0" presId="urn:microsoft.com/office/officeart/2005/8/layout/vList2"/>
    <dgm:cxn modelId="{18E6CF7B-DB8F-4B9B-AE7D-B60BAF252F7E}" type="presParOf" srcId="{875FEE11-826A-48DA-8924-9284D457D3D8}" destId="{357BFD7D-3CBF-452F-8899-30352CE7FBCE}" srcOrd="5" destOrd="0" presId="urn:microsoft.com/office/officeart/2005/8/layout/vList2"/>
    <dgm:cxn modelId="{C28D6B1D-7C93-4AF9-9180-F61C2C3BB1B1}" type="presParOf" srcId="{875FEE11-826A-48DA-8924-9284D457D3D8}" destId="{2FAE97B8-FC2D-4ABA-98CE-878911CDC493}" srcOrd="6" destOrd="0" presId="urn:microsoft.com/office/officeart/2005/8/layout/vList2"/>
    <dgm:cxn modelId="{F40AE68E-45D4-4E7F-86D6-887E4212542E}" type="presParOf" srcId="{875FEE11-826A-48DA-8924-9284D457D3D8}" destId="{A7ADC731-E6F9-4D9C-918F-D90B4FE0F6C7}" srcOrd="7" destOrd="0" presId="urn:microsoft.com/office/officeart/2005/8/layout/vList2"/>
    <dgm:cxn modelId="{EC6CF707-AAD5-4A00-8760-30C719EFCB28}" type="presParOf" srcId="{875FEE11-826A-48DA-8924-9284D457D3D8}" destId="{9C8FC960-FDB3-4032-A8D5-D829BDD8B4C2}" srcOrd="8" destOrd="0" presId="urn:microsoft.com/office/officeart/2005/8/layout/vList2"/>
    <dgm:cxn modelId="{C39A3BB0-83CE-4020-9876-10F99A31AFBC}" type="presParOf" srcId="{875FEE11-826A-48DA-8924-9284D457D3D8}" destId="{7CDBF74F-9DFB-4A4F-BF9D-755C2F2FBED1}" srcOrd="9" destOrd="0" presId="urn:microsoft.com/office/officeart/2005/8/layout/vList2"/>
    <dgm:cxn modelId="{2AACC2AE-6133-4044-8230-57089E70DB05}" type="presParOf" srcId="{875FEE11-826A-48DA-8924-9284D457D3D8}" destId="{5A60F24F-DD89-492E-96FC-FC9DCAC299C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F6E4B1-43B0-46B5-BE71-3AF4B324AE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8F8F1-A33F-4264-9B96-93478C4B56F8}">
      <dgm:prSet/>
      <dgm:spPr/>
      <dgm:t>
        <a:bodyPr/>
        <a:lstStyle/>
        <a:p>
          <a:pPr algn="ctr" rtl="0"/>
          <a:r>
            <a:rPr lang="bg-BG" b="1" dirty="0" smtClean="0"/>
            <a:t>Шкода </a:t>
          </a:r>
          <a:r>
            <a:rPr lang="bg-BG" b="1" dirty="0" err="1" smtClean="0"/>
            <a:t>Октавия</a:t>
          </a:r>
          <a:r>
            <a:rPr lang="bg-BG" b="1" dirty="0" smtClean="0"/>
            <a:t> – Рег. № В 3833 НР</a:t>
          </a:r>
          <a:r>
            <a:rPr lang="en-US" b="1" dirty="0" smtClean="0"/>
            <a:t> </a:t>
          </a:r>
          <a:endParaRPr lang="en-US" dirty="0"/>
        </a:p>
      </dgm:t>
    </dgm:pt>
    <dgm:pt modelId="{3515C4CA-CB94-4F0E-8306-AB97D09E1F83}" type="sibTrans" cxnId="{B70AC8CD-C879-46A6-92FF-875CAE4A1B53}">
      <dgm:prSet/>
      <dgm:spPr/>
      <dgm:t>
        <a:bodyPr/>
        <a:lstStyle/>
        <a:p>
          <a:endParaRPr lang="en-US"/>
        </a:p>
      </dgm:t>
    </dgm:pt>
    <dgm:pt modelId="{7E340F3E-D30F-44B3-A81D-E5E386322063}" type="parTrans" cxnId="{B70AC8CD-C879-46A6-92FF-875CAE4A1B53}">
      <dgm:prSet/>
      <dgm:spPr/>
      <dgm:t>
        <a:bodyPr/>
        <a:lstStyle/>
        <a:p>
          <a:endParaRPr lang="en-US"/>
        </a:p>
      </dgm:t>
    </dgm:pt>
    <dgm:pt modelId="{8ADEAFE9-8159-4A63-BA9C-670B854FB81E}" type="pres">
      <dgm:prSet presAssocID="{8DF6E4B1-43B0-46B5-BE71-3AF4B324A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E15A0-488A-4AC2-ABBA-A7A62E387DEC}" type="pres">
      <dgm:prSet presAssocID="{8278F8F1-A33F-4264-9B96-93478C4B56F8}" presName="parentText" presStyleLbl="node1" presStyleIdx="0" presStyleCnt="1" custLinFactNeighborX="-677" custLinFactNeighborY="149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6AA0E-E4FC-4B36-A313-388B654E2E8B}" type="presOf" srcId="{8DF6E4B1-43B0-46B5-BE71-3AF4B324AEF2}" destId="{8ADEAFE9-8159-4A63-BA9C-670B854FB81E}" srcOrd="0" destOrd="0" presId="urn:microsoft.com/office/officeart/2005/8/layout/vList2"/>
    <dgm:cxn modelId="{B70AC8CD-C879-46A6-92FF-875CAE4A1B53}" srcId="{8DF6E4B1-43B0-46B5-BE71-3AF4B324AEF2}" destId="{8278F8F1-A33F-4264-9B96-93478C4B56F8}" srcOrd="0" destOrd="0" parTransId="{7E340F3E-D30F-44B3-A81D-E5E386322063}" sibTransId="{3515C4CA-CB94-4F0E-8306-AB97D09E1F83}"/>
    <dgm:cxn modelId="{1F7DF80E-A783-4C1A-A10B-A76AF8809315}" type="presOf" srcId="{8278F8F1-A33F-4264-9B96-93478C4B56F8}" destId="{5E1E15A0-488A-4AC2-ABBA-A7A62E387DEC}" srcOrd="0" destOrd="0" presId="urn:microsoft.com/office/officeart/2005/8/layout/vList2"/>
    <dgm:cxn modelId="{463A4C1D-8F9A-4585-95A3-5AD8159880BE}" type="presParOf" srcId="{8ADEAFE9-8159-4A63-BA9C-670B854FB81E}" destId="{5E1E15A0-488A-4AC2-ABBA-A7A62E387D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79AAF2-2AC9-4AD4-B79C-7FABCCEA4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B746C-DB6C-4338-8AFA-1E09C1623BA1}">
      <dgm:prSet custT="1"/>
      <dgm:spPr/>
      <dgm:t>
        <a:bodyPr/>
        <a:lstStyle/>
        <a:p>
          <a:pPr rtl="0"/>
          <a:r>
            <a:rPr lang="bg-BG" sz="1400" b="1" dirty="0" smtClean="0"/>
            <a:t>Година на производство – 2015 г. 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6DE478FB-8957-4C0C-8427-C51FA1F30EA5}" type="parTrans" cxnId="{9D4C0D36-52FD-43B6-B770-C9EC7838652F}">
      <dgm:prSet/>
      <dgm:spPr/>
      <dgm:t>
        <a:bodyPr/>
        <a:lstStyle/>
        <a:p>
          <a:endParaRPr lang="en-US"/>
        </a:p>
      </dgm:t>
    </dgm:pt>
    <dgm:pt modelId="{6FE810A0-4801-44A4-A229-54952344786E}" type="sibTrans" cxnId="{9D4C0D36-52FD-43B6-B770-C9EC7838652F}">
      <dgm:prSet/>
      <dgm:spPr/>
      <dgm:t>
        <a:bodyPr/>
        <a:lstStyle/>
        <a:p>
          <a:endParaRPr lang="en-US"/>
        </a:p>
      </dgm:t>
    </dgm:pt>
    <dgm:pt modelId="{18B592E3-708E-4C26-90D7-546760D5A0E5}">
      <dgm:prSet custT="1"/>
      <dgm:spPr/>
      <dgm:t>
        <a:bodyPr/>
        <a:lstStyle/>
        <a:p>
          <a:pPr rtl="0"/>
          <a:r>
            <a:rPr lang="bg-BG" sz="1400" b="1" dirty="0" smtClean="0"/>
            <a:t>Кубатура </a:t>
          </a:r>
          <a:r>
            <a:rPr lang="en-US" sz="1400" b="1" dirty="0" smtClean="0"/>
            <a:t>– </a:t>
          </a:r>
          <a:r>
            <a:rPr lang="bg-BG" sz="1400" b="1" dirty="0" smtClean="0"/>
            <a:t>1 197; бр. места 4+1</a:t>
          </a:r>
          <a:endParaRPr lang="en-US" sz="1400" dirty="0"/>
        </a:p>
      </dgm:t>
    </dgm:pt>
    <dgm:pt modelId="{5A219371-5949-4C09-8B8A-1189FA12EF69}" type="parTrans" cxnId="{73438858-4FE8-4AF4-91F7-8BFD14DEF9BF}">
      <dgm:prSet/>
      <dgm:spPr/>
      <dgm:t>
        <a:bodyPr/>
        <a:lstStyle/>
        <a:p>
          <a:endParaRPr lang="en-US"/>
        </a:p>
      </dgm:t>
    </dgm:pt>
    <dgm:pt modelId="{A85EDD07-5650-4162-BCBE-E0C0AF302362}" type="sibTrans" cxnId="{73438858-4FE8-4AF4-91F7-8BFD14DEF9BF}">
      <dgm:prSet/>
      <dgm:spPr/>
      <dgm:t>
        <a:bodyPr/>
        <a:lstStyle/>
        <a:p>
          <a:endParaRPr lang="en-US"/>
        </a:p>
      </dgm:t>
    </dgm:pt>
    <dgm:pt modelId="{ADACAE96-8ADD-44D1-9BBD-4BCE8BBF4BC3}">
      <dgm:prSet custT="1"/>
      <dgm:spPr/>
      <dgm:t>
        <a:bodyPr/>
        <a:lstStyle/>
        <a:p>
          <a:pPr rtl="0"/>
          <a:r>
            <a:rPr lang="bg-BG" sz="1400" b="1" dirty="0" smtClean="0"/>
            <a:t>Максимална мощност – 77 </a:t>
          </a:r>
          <a:r>
            <a:rPr lang="en-US" sz="1400" b="1" dirty="0" smtClean="0"/>
            <a:t>kw</a:t>
          </a:r>
          <a:r>
            <a:rPr lang="bg-BG" sz="1400" b="1" dirty="0" smtClean="0"/>
            <a:t>.</a:t>
          </a:r>
          <a:endParaRPr lang="en-US" sz="1400" dirty="0"/>
        </a:p>
      </dgm:t>
    </dgm:pt>
    <dgm:pt modelId="{83BD149E-0A5B-4B9D-8D65-26A1A96858FF}" type="parTrans" cxnId="{D084B87A-8AC2-45C7-B4AC-C34195D81694}">
      <dgm:prSet/>
      <dgm:spPr/>
      <dgm:t>
        <a:bodyPr/>
        <a:lstStyle/>
        <a:p>
          <a:endParaRPr lang="en-US"/>
        </a:p>
      </dgm:t>
    </dgm:pt>
    <dgm:pt modelId="{7C3C5B6B-30FA-43AB-B7D2-778DD65FF25A}" type="sibTrans" cxnId="{D084B87A-8AC2-45C7-B4AC-C34195D81694}">
      <dgm:prSet/>
      <dgm:spPr/>
      <dgm:t>
        <a:bodyPr/>
        <a:lstStyle/>
        <a:p>
          <a:endParaRPr lang="en-US"/>
        </a:p>
      </dgm:t>
    </dgm:pt>
    <dgm:pt modelId="{35107015-AB77-41BA-A33A-5B8E987661DC}">
      <dgm:prSet custT="1"/>
      <dgm:spPr/>
      <dgm:t>
        <a:bodyPr/>
        <a:lstStyle/>
        <a:p>
          <a:pPr rtl="0"/>
          <a:r>
            <a:rPr lang="bg-BG" sz="1400" b="1" dirty="0" smtClean="0"/>
            <a:t>изминат пробег –</a:t>
          </a:r>
          <a:r>
            <a:rPr lang="en-US" sz="1400" b="1" dirty="0" smtClean="0"/>
            <a:t>  </a:t>
          </a:r>
          <a:r>
            <a:rPr lang="bg-BG" sz="1400" b="1" dirty="0" smtClean="0"/>
            <a:t>310 981 км.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F91EA099-48F3-4D58-AF74-D949BE655AE9}" type="parTrans" cxnId="{24D5FA6B-C0D3-4806-8E13-2E13410ABBAD}">
      <dgm:prSet/>
      <dgm:spPr/>
      <dgm:t>
        <a:bodyPr/>
        <a:lstStyle/>
        <a:p>
          <a:endParaRPr lang="en-US"/>
        </a:p>
      </dgm:t>
    </dgm:pt>
    <dgm:pt modelId="{E9DDC532-AEF4-40B3-B053-BC9265175D0A}" type="sibTrans" cxnId="{24D5FA6B-C0D3-4806-8E13-2E13410ABBAD}">
      <dgm:prSet/>
      <dgm:spPr/>
      <dgm:t>
        <a:bodyPr/>
        <a:lstStyle/>
        <a:p>
          <a:endParaRPr lang="en-US"/>
        </a:p>
      </dgm:t>
    </dgm:pt>
    <dgm:pt modelId="{F321080B-21FB-4991-9F4B-BDDFE25B2EEB}">
      <dgm:prSet custT="1"/>
      <dgm:spPr/>
      <dgm:t>
        <a:bodyPr/>
        <a:lstStyle/>
        <a:p>
          <a:pPr rtl="0"/>
          <a:r>
            <a:rPr lang="bg-BG" sz="1400" b="1" dirty="0" smtClean="0"/>
            <a:t>Гориво – Бензин </a:t>
          </a:r>
          <a:endParaRPr lang="en-US" sz="1400" dirty="0"/>
        </a:p>
      </dgm:t>
    </dgm:pt>
    <dgm:pt modelId="{9E03D038-7647-4584-B532-C64AFC48940D}" type="sibTrans" cxnId="{C08DA8D1-F2CE-4AF9-B51E-5B37848FE99E}">
      <dgm:prSet/>
      <dgm:spPr/>
      <dgm:t>
        <a:bodyPr/>
        <a:lstStyle/>
        <a:p>
          <a:endParaRPr lang="en-US"/>
        </a:p>
      </dgm:t>
    </dgm:pt>
    <dgm:pt modelId="{74046EF1-106A-4BE3-89E6-75FC1192F369}" type="parTrans" cxnId="{C08DA8D1-F2CE-4AF9-B51E-5B37848FE99E}">
      <dgm:prSet/>
      <dgm:spPr/>
      <dgm:t>
        <a:bodyPr/>
        <a:lstStyle/>
        <a:p>
          <a:endParaRPr lang="en-US"/>
        </a:p>
      </dgm:t>
    </dgm:pt>
    <dgm:pt modelId="{DAF50836-6170-4166-B9EC-4562C6503DEE}">
      <dgm:prSet custT="1"/>
      <dgm:spPr/>
      <dgm:t>
        <a:bodyPr/>
        <a:lstStyle/>
        <a:p>
          <a:pPr rtl="0"/>
          <a:r>
            <a:rPr lang="bg-BG" sz="1400" b="1" dirty="0" smtClean="0"/>
            <a:t>Техническо състояние  -</a:t>
          </a:r>
          <a:r>
            <a:rPr lang="en-US" sz="1400" b="1" dirty="0" smtClean="0"/>
            <a:t> </a:t>
          </a:r>
          <a:r>
            <a:rPr lang="bg-BG" sz="1400" b="1" dirty="0" smtClean="0"/>
            <a:t>добро състояние</a:t>
          </a:r>
          <a:endParaRPr lang="en-US" sz="1400" dirty="0">
            <a:solidFill>
              <a:srgbClr val="FF0000"/>
            </a:solidFill>
          </a:endParaRPr>
        </a:p>
      </dgm:t>
    </dgm:pt>
    <dgm:pt modelId="{572719E1-76EB-45A3-BA96-8E5BA5097CCE}" type="sibTrans" cxnId="{DCF35110-FA2A-4D02-83DA-E2879FDDBCE0}">
      <dgm:prSet/>
      <dgm:spPr/>
      <dgm:t>
        <a:bodyPr/>
        <a:lstStyle/>
        <a:p>
          <a:endParaRPr lang="en-US"/>
        </a:p>
      </dgm:t>
    </dgm:pt>
    <dgm:pt modelId="{A38662D9-30E4-4724-B2CF-A386B273536D}" type="parTrans" cxnId="{DCF35110-FA2A-4D02-83DA-E2879FDDBCE0}">
      <dgm:prSet/>
      <dgm:spPr/>
      <dgm:t>
        <a:bodyPr/>
        <a:lstStyle/>
        <a:p>
          <a:endParaRPr lang="en-US"/>
        </a:p>
      </dgm:t>
    </dgm:pt>
    <dgm:pt modelId="{875FEE11-826A-48DA-8924-9284D457D3D8}" type="pres">
      <dgm:prSet presAssocID="{E979AAF2-2AC9-4AD4-B79C-7FABCCEA45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FFE88-CBF6-47BA-AE78-FC717533B4C1}" type="pres">
      <dgm:prSet presAssocID="{4A1B746C-DB6C-4338-8AFA-1E09C1623BA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F7E57-2D14-453A-8451-4F19D14CCC4D}" type="pres">
      <dgm:prSet presAssocID="{6FE810A0-4801-44A4-A229-54952344786E}" presName="spacer" presStyleCnt="0"/>
      <dgm:spPr/>
    </dgm:pt>
    <dgm:pt modelId="{857C4F24-D5FD-4333-8759-FAE6B744CE20}" type="pres">
      <dgm:prSet presAssocID="{F321080B-21FB-4991-9F4B-BDDFE25B2EEB}" presName="parentText" presStyleLbl="node1" presStyleIdx="1" presStyleCnt="6" custScaleY="68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35C49-FD88-477B-8EA8-F70E44839D0B}" type="pres">
      <dgm:prSet presAssocID="{9E03D038-7647-4584-B532-C64AFC48940D}" presName="spacer" presStyleCnt="0"/>
      <dgm:spPr/>
    </dgm:pt>
    <dgm:pt modelId="{9B4EF1BD-4600-42C8-9E14-C7E466115C94}" type="pres">
      <dgm:prSet presAssocID="{18B592E3-708E-4C26-90D7-546760D5A0E5}" presName="parentText" presStyleLbl="node1" presStyleIdx="2" presStyleCnt="6" custLinFactNeighborY="169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BFD7D-3CBF-452F-8899-30352CE7FBCE}" type="pres">
      <dgm:prSet presAssocID="{A85EDD07-5650-4162-BCBE-E0C0AF302362}" presName="spacer" presStyleCnt="0"/>
      <dgm:spPr/>
    </dgm:pt>
    <dgm:pt modelId="{2FAE97B8-FC2D-4ABA-98CE-878911CDC493}" type="pres">
      <dgm:prSet presAssocID="{ADACAE96-8ADD-44D1-9BBD-4BCE8BBF4BC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DC731-E6F9-4D9C-918F-D90B4FE0F6C7}" type="pres">
      <dgm:prSet presAssocID="{7C3C5B6B-30FA-43AB-B7D2-778DD65FF25A}" presName="spacer" presStyleCnt="0"/>
      <dgm:spPr/>
    </dgm:pt>
    <dgm:pt modelId="{9C8FC960-FDB3-4032-A8D5-D829BDD8B4C2}" type="pres">
      <dgm:prSet presAssocID="{35107015-AB77-41BA-A33A-5B8E987661DC}" presName="parentText" presStyleLbl="node1" presStyleIdx="4" presStyleCnt="6" custScaleY="684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BF74F-9DFB-4A4F-BF9D-755C2F2FBED1}" type="pres">
      <dgm:prSet presAssocID="{E9DDC532-AEF4-40B3-B053-BC9265175D0A}" presName="spacer" presStyleCnt="0"/>
      <dgm:spPr/>
    </dgm:pt>
    <dgm:pt modelId="{5A60F24F-DD89-492E-96FC-FC9DCAC299CD}" type="pres">
      <dgm:prSet presAssocID="{DAF50836-6170-4166-B9EC-4562C6503DEE}" presName="parentText" presStyleLbl="node1" presStyleIdx="5" presStyleCnt="6" custScaleY="169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42B45-A78B-464D-972C-EDFE7664E62C}" type="presOf" srcId="{18B592E3-708E-4C26-90D7-546760D5A0E5}" destId="{9B4EF1BD-4600-42C8-9E14-C7E466115C94}" srcOrd="0" destOrd="0" presId="urn:microsoft.com/office/officeart/2005/8/layout/vList2"/>
    <dgm:cxn modelId="{DCF35110-FA2A-4D02-83DA-E2879FDDBCE0}" srcId="{E979AAF2-2AC9-4AD4-B79C-7FABCCEA45A0}" destId="{DAF50836-6170-4166-B9EC-4562C6503DEE}" srcOrd="5" destOrd="0" parTransId="{A38662D9-30E4-4724-B2CF-A386B273536D}" sibTransId="{572719E1-76EB-45A3-BA96-8E5BA5097CCE}"/>
    <dgm:cxn modelId="{CCE015BD-5B4F-40EF-A198-6ECD483A3043}" type="presOf" srcId="{E979AAF2-2AC9-4AD4-B79C-7FABCCEA45A0}" destId="{875FEE11-826A-48DA-8924-9284D457D3D8}" srcOrd="0" destOrd="0" presId="urn:microsoft.com/office/officeart/2005/8/layout/vList2"/>
    <dgm:cxn modelId="{C08DA8D1-F2CE-4AF9-B51E-5B37848FE99E}" srcId="{E979AAF2-2AC9-4AD4-B79C-7FABCCEA45A0}" destId="{F321080B-21FB-4991-9F4B-BDDFE25B2EEB}" srcOrd="1" destOrd="0" parTransId="{74046EF1-106A-4BE3-89E6-75FC1192F369}" sibTransId="{9E03D038-7647-4584-B532-C64AFC48940D}"/>
    <dgm:cxn modelId="{9D4C0D36-52FD-43B6-B770-C9EC7838652F}" srcId="{E979AAF2-2AC9-4AD4-B79C-7FABCCEA45A0}" destId="{4A1B746C-DB6C-4338-8AFA-1E09C1623BA1}" srcOrd="0" destOrd="0" parTransId="{6DE478FB-8957-4C0C-8427-C51FA1F30EA5}" sibTransId="{6FE810A0-4801-44A4-A229-54952344786E}"/>
    <dgm:cxn modelId="{21F9650A-0755-4724-A88D-E4CA4552B60A}" type="presOf" srcId="{F321080B-21FB-4991-9F4B-BDDFE25B2EEB}" destId="{857C4F24-D5FD-4333-8759-FAE6B744CE20}" srcOrd="0" destOrd="0" presId="urn:microsoft.com/office/officeart/2005/8/layout/vList2"/>
    <dgm:cxn modelId="{73438858-4FE8-4AF4-91F7-8BFD14DEF9BF}" srcId="{E979AAF2-2AC9-4AD4-B79C-7FABCCEA45A0}" destId="{18B592E3-708E-4C26-90D7-546760D5A0E5}" srcOrd="2" destOrd="0" parTransId="{5A219371-5949-4C09-8B8A-1189FA12EF69}" sibTransId="{A85EDD07-5650-4162-BCBE-E0C0AF302362}"/>
    <dgm:cxn modelId="{43276DEC-9A13-4125-B856-AAE0A792323C}" type="presOf" srcId="{35107015-AB77-41BA-A33A-5B8E987661DC}" destId="{9C8FC960-FDB3-4032-A8D5-D829BDD8B4C2}" srcOrd="0" destOrd="0" presId="urn:microsoft.com/office/officeart/2005/8/layout/vList2"/>
    <dgm:cxn modelId="{2DCB6E63-B970-4DAE-9032-9DB925887EA3}" type="presOf" srcId="{4A1B746C-DB6C-4338-8AFA-1E09C1623BA1}" destId="{880FFE88-CBF6-47BA-AE78-FC717533B4C1}" srcOrd="0" destOrd="0" presId="urn:microsoft.com/office/officeart/2005/8/layout/vList2"/>
    <dgm:cxn modelId="{F190E4F7-3356-47E8-97CD-9716B0644A6C}" type="presOf" srcId="{DAF50836-6170-4166-B9EC-4562C6503DEE}" destId="{5A60F24F-DD89-492E-96FC-FC9DCAC299CD}" srcOrd="0" destOrd="0" presId="urn:microsoft.com/office/officeart/2005/8/layout/vList2"/>
    <dgm:cxn modelId="{C8083779-BBEC-43B9-9025-1636480DF994}" type="presOf" srcId="{ADACAE96-8ADD-44D1-9BBD-4BCE8BBF4BC3}" destId="{2FAE97B8-FC2D-4ABA-98CE-878911CDC493}" srcOrd="0" destOrd="0" presId="urn:microsoft.com/office/officeart/2005/8/layout/vList2"/>
    <dgm:cxn modelId="{D084B87A-8AC2-45C7-B4AC-C34195D81694}" srcId="{E979AAF2-2AC9-4AD4-B79C-7FABCCEA45A0}" destId="{ADACAE96-8ADD-44D1-9BBD-4BCE8BBF4BC3}" srcOrd="3" destOrd="0" parTransId="{83BD149E-0A5B-4B9D-8D65-26A1A96858FF}" sibTransId="{7C3C5B6B-30FA-43AB-B7D2-778DD65FF25A}"/>
    <dgm:cxn modelId="{24D5FA6B-C0D3-4806-8E13-2E13410ABBAD}" srcId="{E979AAF2-2AC9-4AD4-B79C-7FABCCEA45A0}" destId="{35107015-AB77-41BA-A33A-5B8E987661DC}" srcOrd="4" destOrd="0" parTransId="{F91EA099-48F3-4D58-AF74-D949BE655AE9}" sibTransId="{E9DDC532-AEF4-40B3-B053-BC9265175D0A}"/>
    <dgm:cxn modelId="{B07B5DC2-E74B-495E-AFEC-8D06FAC6D405}" type="presParOf" srcId="{875FEE11-826A-48DA-8924-9284D457D3D8}" destId="{880FFE88-CBF6-47BA-AE78-FC717533B4C1}" srcOrd="0" destOrd="0" presId="urn:microsoft.com/office/officeart/2005/8/layout/vList2"/>
    <dgm:cxn modelId="{352B65EF-99A6-49F1-B6B5-0C90070ADFE0}" type="presParOf" srcId="{875FEE11-826A-48DA-8924-9284D457D3D8}" destId="{BA4F7E57-2D14-453A-8451-4F19D14CCC4D}" srcOrd="1" destOrd="0" presId="urn:microsoft.com/office/officeart/2005/8/layout/vList2"/>
    <dgm:cxn modelId="{23C756C0-321E-416C-AEF1-3E3E66304CA9}" type="presParOf" srcId="{875FEE11-826A-48DA-8924-9284D457D3D8}" destId="{857C4F24-D5FD-4333-8759-FAE6B744CE20}" srcOrd="2" destOrd="0" presId="urn:microsoft.com/office/officeart/2005/8/layout/vList2"/>
    <dgm:cxn modelId="{F6043289-ED85-4425-8C74-D7A3C38D26A5}" type="presParOf" srcId="{875FEE11-826A-48DA-8924-9284D457D3D8}" destId="{AB435C49-FD88-477B-8EA8-F70E44839D0B}" srcOrd="3" destOrd="0" presId="urn:microsoft.com/office/officeart/2005/8/layout/vList2"/>
    <dgm:cxn modelId="{0F17EBCF-9A6F-43B6-AF93-010E413625B3}" type="presParOf" srcId="{875FEE11-826A-48DA-8924-9284D457D3D8}" destId="{9B4EF1BD-4600-42C8-9E14-C7E466115C94}" srcOrd="4" destOrd="0" presId="urn:microsoft.com/office/officeart/2005/8/layout/vList2"/>
    <dgm:cxn modelId="{18E6CF7B-DB8F-4B9B-AE7D-B60BAF252F7E}" type="presParOf" srcId="{875FEE11-826A-48DA-8924-9284D457D3D8}" destId="{357BFD7D-3CBF-452F-8899-30352CE7FBCE}" srcOrd="5" destOrd="0" presId="urn:microsoft.com/office/officeart/2005/8/layout/vList2"/>
    <dgm:cxn modelId="{C28D6B1D-7C93-4AF9-9180-F61C2C3BB1B1}" type="presParOf" srcId="{875FEE11-826A-48DA-8924-9284D457D3D8}" destId="{2FAE97B8-FC2D-4ABA-98CE-878911CDC493}" srcOrd="6" destOrd="0" presId="urn:microsoft.com/office/officeart/2005/8/layout/vList2"/>
    <dgm:cxn modelId="{F40AE68E-45D4-4E7F-86D6-887E4212542E}" type="presParOf" srcId="{875FEE11-826A-48DA-8924-9284D457D3D8}" destId="{A7ADC731-E6F9-4D9C-918F-D90B4FE0F6C7}" srcOrd="7" destOrd="0" presId="urn:microsoft.com/office/officeart/2005/8/layout/vList2"/>
    <dgm:cxn modelId="{EC6CF707-AAD5-4A00-8760-30C719EFCB28}" type="presParOf" srcId="{875FEE11-826A-48DA-8924-9284D457D3D8}" destId="{9C8FC960-FDB3-4032-A8D5-D829BDD8B4C2}" srcOrd="8" destOrd="0" presId="urn:microsoft.com/office/officeart/2005/8/layout/vList2"/>
    <dgm:cxn modelId="{C39A3BB0-83CE-4020-9876-10F99A31AFBC}" type="presParOf" srcId="{875FEE11-826A-48DA-8924-9284D457D3D8}" destId="{7CDBF74F-9DFB-4A4F-BF9D-755C2F2FBED1}" srcOrd="9" destOrd="0" presId="urn:microsoft.com/office/officeart/2005/8/layout/vList2"/>
    <dgm:cxn modelId="{2AACC2AE-6133-4044-8230-57089E70DB05}" type="presParOf" srcId="{875FEE11-826A-48DA-8924-9284D457D3D8}" destId="{5A60F24F-DD89-492E-96FC-FC9DCAC299C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F6E4B1-43B0-46B5-BE71-3AF4B324AE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8F8F1-A33F-4264-9B96-93478C4B56F8}">
      <dgm:prSet/>
      <dgm:spPr/>
      <dgm:t>
        <a:bodyPr/>
        <a:lstStyle/>
        <a:p>
          <a:pPr algn="ctr" rtl="0"/>
          <a:r>
            <a:rPr lang="bg-BG" b="1" dirty="0" smtClean="0"/>
            <a:t>Колесар Рег. № В 7532 ЕК</a:t>
          </a:r>
          <a:endParaRPr lang="en-US" dirty="0"/>
        </a:p>
      </dgm:t>
    </dgm:pt>
    <dgm:pt modelId="{3515C4CA-CB94-4F0E-8306-AB97D09E1F83}" type="sibTrans" cxnId="{B70AC8CD-C879-46A6-92FF-875CAE4A1B53}">
      <dgm:prSet/>
      <dgm:spPr/>
      <dgm:t>
        <a:bodyPr/>
        <a:lstStyle/>
        <a:p>
          <a:endParaRPr lang="en-US"/>
        </a:p>
      </dgm:t>
    </dgm:pt>
    <dgm:pt modelId="{7E340F3E-D30F-44B3-A81D-E5E386322063}" type="parTrans" cxnId="{B70AC8CD-C879-46A6-92FF-875CAE4A1B53}">
      <dgm:prSet/>
      <dgm:spPr/>
      <dgm:t>
        <a:bodyPr/>
        <a:lstStyle/>
        <a:p>
          <a:endParaRPr lang="en-US"/>
        </a:p>
      </dgm:t>
    </dgm:pt>
    <dgm:pt modelId="{8ADEAFE9-8159-4A63-BA9C-670B854FB81E}" type="pres">
      <dgm:prSet presAssocID="{8DF6E4B1-43B0-46B5-BE71-3AF4B324A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E15A0-488A-4AC2-ABBA-A7A62E387DEC}" type="pres">
      <dgm:prSet presAssocID="{8278F8F1-A33F-4264-9B96-93478C4B56F8}" presName="parentText" presStyleLbl="node1" presStyleIdx="0" presStyleCnt="1" custLinFactNeighborX="-1192" custLinFactNeighborY="3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6AA0E-E4FC-4B36-A313-388B654E2E8B}" type="presOf" srcId="{8DF6E4B1-43B0-46B5-BE71-3AF4B324AEF2}" destId="{8ADEAFE9-8159-4A63-BA9C-670B854FB81E}" srcOrd="0" destOrd="0" presId="urn:microsoft.com/office/officeart/2005/8/layout/vList2"/>
    <dgm:cxn modelId="{B70AC8CD-C879-46A6-92FF-875CAE4A1B53}" srcId="{8DF6E4B1-43B0-46B5-BE71-3AF4B324AEF2}" destId="{8278F8F1-A33F-4264-9B96-93478C4B56F8}" srcOrd="0" destOrd="0" parTransId="{7E340F3E-D30F-44B3-A81D-E5E386322063}" sibTransId="{3515C4CA-CB94-4F0E-8306-AB97D09E1F83}"/>
    <dgm:cxn modelId="{1F7DF80E-A783-4C1A-A10B-A76AF8809315}" type="presOf" srcId="{8278F8F1-A33F-4264-9B96-93478C4B56F8}" destId="{5E1E15A0-488A-4AC2-ABBA-A7A62E387DEC}" srcOrd="0" destOrd="0" presId="urn:microsoft.com/office/officeart/2005/8/layout/vList2"/>
    <dgm:cxn modelId="{463A4C1D-8F9A-4585-95A3-5AD8159880BE}" type="presParOf" srcId="{8ADEAFE9-8159-4A63-BA9C-670B854FB81E}" destId="{5E1E15A0-488A-4AC2-ABBA-A7A62E387D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15A0-488A-4AC2-ABBA-A7A62E387DEC}">
      <dsp:nvSpPr>
        <dsp:cNvPr id="0" name=""/>
        <dsp:cNvSpPr/>
      </dsp:nvSpPr>
      <dsp:spPr>
        <a:xfrm>
          <a:off x="0" y="12533"/>
          <a:ext cx="799288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Газ 53А Рег. № В 2860 РХ</a:t>
          </a:r>
          <a:endParaRPr lang="en-US" sz="2800" kern="1200" dirty="0"/>
        </a:p>
      </dsp:txBody>
      <dsp:txXfrm>
        <a:off x="32784" y="45317"/>
        <a:ext cx="7927320" cy="606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FE88-CBF6-47BA-AE78-FC717533B4C1}">
      <dsp:nvSpPr>
        <dsp:cNvPr id="0" name=""/>
        <dsp:cNvSpPr/>
      </dsp:nvSpPr>
      <dsp:spPr>
        <a:xfrm>
          <a:off x="0" y="8803"/>
          <a:ext cx="342753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Година на производство – 1980 г.</a:t>
          </a:r>
          <a:endParaRPr lang="en-US" sz="1400" kern="1200" dirty="0"/>
        </a:p>
      </dsp:txBody>
      <dsp:txXfrm>
        <a:off x="59399" y="68202"/>
        <a:ext cx="3308736" cy="1098002"/>
      </dsp:txXfrm>
    </dsp:sp>
    <dsp:sp modelId="{5A60F24F-DD89-492E-96FC-FC9DCAC299CD}">
      <dsp:nvSpPr>
        <dsp:cNvPr id="0" name=""/>
        <dsp:cNvSpPr/>
      </dsp:nvSpPr>
      <dsp:spPr>
        <a:xfrm>
          <a:off x="0" y="1408719"/>
          <a:ext cx="3427534" cy="2065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Техническо състояние  -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за ремонт спирачки, корозия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00837" y="1509556"/>
        <a:ext cx="3225860" cy="18639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15A0-488A-4AC2-ABBA-A7A62E387DEC}">
      <dsp:nvSpPr>
        <dsp:cNvPr id="0" name=""/>
        <dsp:cNvSpPr/>
      </dsp:nvSpPr>
      <dsp:spPr>
        <a:xfrm>
          <a:off x="0" y="108474"/>
          <a:ext cx="799288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Мерцедес 408 Д кабелна лаборатория– Рег. № В 7569 КК </a:t>
          </a:r>
          <a:r>
            <a:rPr lang="en-US" sz="2400" b="1" kern="1200" dirty="0" smtClean="0"/>
            <a:t> </a:t>
          </a:r>
          <a:endParaRPr lang="en-US" sz="2400" kern="1200" dirty="0"/>
        </a:p>
      </dsp:txBody>
      <dsp:txXfrm>
        <a:off x="28100" y="136574"/>
        <a:ext cx="7936688" cy="519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FE88-CBF6-47BA-AE78-FC717533B4C1}">
      <dsp:nvSpPr>
        <dsp:cNvPr id="0" name=""/>
        <dsp:cNvSpPr/>
      </dsp:nvSpPr>
      <dsp:spPr>
        <a:xfrm>
          <a:off x="0" y="1184"/>
          <a:ext cx="3427534" cy="61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Година на производство – 1996 г. 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30121" y="31305"/>
        <a:ext cx="3367292" cy="556789"/>
      </dsp:txXfrm>
    </dsp:sp>
    <dsp:sp modelId="{857C4F24-D5FD-4333-8759-FAE6B744CE20}">
      <dsp:nvSpPr>
        <dsp:cNvPr id="0" name=""/>
        <dsp:cNvSpPr/>
      </dsp:nvSpPr>
      <dsp:spPr>
        <a:xfrm>
          <a:off x="0" y="625289"/>
          <a:ext cx="3427534" cy="421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Гориво – Дизел </a:t>
          </a:r>
          <a:endParaRPr lang="en-US" sz="1400" kern="1200" dirty="0"/>
        </a:p>
      </dsp:txBody>
      <dsp:txXfrm>
        <a:off x="20554" y="645843"/>
        <a:ext cx="3386426" cy="379941"/>
      </dsp:txXfrm>
    </dsp:sp>
    <dsp:sp modelId="{9B4EF1BD-4600-42C8-9E14-C7E466115C94}">
      <dsp:nvSpPr>
        <dsp:cNvPr id="0" name=""/>
        <dsp:cNvSpPr/>
      </dsp:nvSpPr>
      <dsp:spPr>
        <a:xfrm>
          <a:off x="0" y="1054610"/>
          <a:ext cx="3427534" cy="61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Кубатура </a:t>
          </a:r>
          <a:r>
            <a:rPr lang="en-US" sz="1400" b="1" kern="1200" dirty="0" smtClean="0"/>
            <a:t>–</a:t>
          </a:r>
          <a:r>
            <a:rPr lang="bg-BG" sz="1400" b="1" kern="1200" dirty="0" smtClean="0"/>
            <a:t> 2 290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; бр. места 2+1</a:t>
          </a:r>
          <a:endParaRPr lang="en-US" sz="1400" kern="1200" dirty="0"/>
        </a:p>
      </dsp:txBody>
      <dsp:txXfrm>
        <a:off x="30121" y="1084731"/>
        <a:ext cx="3367292" cy="556789"/>
      </dsp:txXfrm>
    </dsp:sp>
    <dsp:sp modelId="{2FAE97B8-FC2D-4ABA-98CE-878911CDC493}">
      <dsp:nvSpPr>
        <dsp:cNvPr id="0" name=""/>
        <dsp:cNvSpPr/>
      </dsp:nvSpPr>
      <dsp:spPr>
        <a:xfrm>
          <a:off x="0" y="1677517"/>
          <a:ext cx="3427534" cy="617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Максимална мощност – 58 </a:t>
          </a:r>
          <a:r>
            <a:rPr lang="en-US" sz="1400" b="1" kern="1200" dirty="0" smtClean="0"/>
            <a:t>kw</a:t>
          </a:r>
          <a:r>
            <a:rPr lang="bg-BG" sz="1400" b="1" kern="1200" dirty="0" smtClean="0"/>
            <a:t>.</a:t>
          </a:r>
          <a:endParaRPr lang="en-US" sz="1400" kern="1200" dirty="0"/>
        </a:p>
      </dsp:txBody>
      <dsp:txXfrm>
        <a:off x="30121" y="1707638"/>
        <a:ext cx="3367292" cy="556789"/>
      </dsp:txXfrm>
    </dsp:sp>
    <dsp:sp modelId="{9C8FC960-FDB3-4032-A8D5-D829BDD8B4C2}">
      <dsp:nvSpPr>
        <dsp:cNvPr id="0" name=""/>
        <dsp:cNvSpPr/>
      </dsp:nvSpPr>
      <dsp:spPr>
        <a:xfrm>
          <a:off x="0" y="2301621"/>
          <a:ext cx="3427534" cy="422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изминат пробег –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251 735 км.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20632" y="2322253"/>
        <a:ext cx="3386270" cy="381377"/>
      </dsp:txXfrm>
    </dsp:sp>
    <dsp:sp modelId="{5A60F24F-DD89-492E-96FC-FC9DCAC299CD}">
      <dsp:nvSpPr>
        <dsp:cNvPr id="0" name=""/>
        <dsp:cNvSpPr/>
      </dsp:nvSpPr>
      <dsp:spPr>
        <a:xfrm>
          <a:off x="0" y="2731337"/>
          <a:ext cx="3427534" cy="104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Техническо състояние  -</a:t>
          </a:r>
          <a:r>
            <a:rPr lang="en-US" sz="1400" b="1" kern="1200" dirty="0" smtClean="0"/>
            <a:t> </a:t>
          </a:r>
          <a:r>
            <a:rPr lang="ru-RU" sz="1400" b="1" kern="1200" dirty="0" err="1" smtClean="0"/>
            <a:t>Премахнат</a:t>
          </a:r>
          <a:r>
            <a:rPr lang="ru-RU" sz="1400" b="1" kern="1200" dirty="0" smtClean="0"/>
            <a:t> кардан </a:t>
          </a:r>
          <a:r>
            <a:rPr lang="ru-RU" sz="1400" b="1" kern="1200" dirty="0" err="1" smtClean="0"/>
            <a:t>предно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предаване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теч</a:t>
          </a:r>
          <a:r>
            <a:rPr lang="ru-RU" sz="1400" b="1" kern="1200" dirty="0" smtClean="0"/>
            <a:t> на масло от ДВГ , </a:t>
          </a:r>
          <a:r>
            <a:rPr lang="ru-RU" sz="1400" b="1" kern="1200" dirty="0" err="1" smtClean="0"/>
            <a:t>предно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стъкло</a:t>
          </a:r>
          <a:r>
            <a:rPr lang="ru-RU" sz="1400" b="1" kern="1200" dirty="0" smtClean="0"/>
            <a:t> и </a:t>
          </a:r>
          <a:r>
            <a:rPr lang="ru-RU" sz="1400" b="1" kern="1200" dirty="0" err="1" smtClean="0"/>
            <a:t>огледало</a:t>
          </a:r>
          <a:r>
            <a:rPr lang="ru-RU" sz="1400" b="1" kern="1200" dirty="0" smtClean="0"/>
            <a:t> за </a:t>
          </a:r>
          <a:r>
            <a:rPr lang="ru-RU" sz="1400" b="1" kern="1200" dirty="0" err="1" smtClean="0"/>
            <a:t>подмяна</a:t>
          </a:r>
          <a:r>
            <a:rPr lang="ru-RU" sz="1400" b="1" kern="1200" dirty="0" smtClean="0"/>
            <a:t> , </a:t>
          </a:r>
          <a:r>
            <a:rPr lang="ru-RU" sz="1400" b="1" kern="1200" dirty="0" err="1" smtClean="0"/>
            <a:t>корозия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51134" y="2782471"/>
        <a:ext cx="3325266" cy="94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FE88-CBF6-47BA-AE78-FC717533B4C1}">
      <dsp:nvSpPr>
        <dsp:cNvPr id="0" name=""/>
        <dsp:cNvSpPr/>
      </dsp:nvSpPr>
      <dsp:spPr>
        <a:xfrm>
          <a:off x="0" y="26273"/>
          <a:ext cx="3427534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Година на производство - 1972 г.</a:t>
          </a:r>
          <a:endParaRPr lang="en-US" sz="1400" kern="1200" dirty="0"/>
        </a:p>
      </dsp:txBody>
      <dsp:txXfrm>
        <a:off x="27129" y="53402"/>
        <a:ext cx="3373276" cy="501492"/>
      </dsp:txXfrm>
    </dsp:sp>
    <dsp:sp modelId="{857C4F24-D5FD-4333-8759-FAE6B744CE20}">
      <dsp:nvSpPr>
        <dsp:cNvPr id="0" name=""/>
        <dsp:cNvSpPr/>
      </dsp:nvSpPr>
      <dsp:spPr>
        <a:xfrm>
          <a:off x="0" y="652452"/>
          <a:ext cx="3427534" cy="379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Гориво – Бензин/газ </a:t>
          </a:r>
          <a:endParaRPr lang="en-US" sz="1400" kern="1200" dirty="0"/>
        </a:p>
      </dsp:txBody>
      <dsp:txXfrm>
        <a:off x="18513" y="670965"/>
        <a:ext cx="3390508" cy="342206"/>
      </dsp:txXfrm>
    </dsp:sp>
    <dsp:sp modelId="{9B4EF1BD-4600-42C8-9E14-C7E466115C94}">
      <dsp:nvSpPr>
        <dsp:cNvPr id="0" name=""/>
        <dsp:cNvSpPr/>
      </dsp:nvSpPr>
      <dsp:spPr>
        <a:xfrm>
          <a:off x="0" y="1115876"/>
          <a:ext cx="3427534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Кубатура </a:t>
          </a:r>
          <a:r>
            <a:rPr lang="en-US" sz="1400" b="1" kern="1200" dirty="0" smtClean="0"/>
            <a:t>– </a:t>
          </a:r>
          <a:r>
            <a:rPr lang="bg-BG" sz="1400" b="1" kern="1200" dirty="0" smtClean="0"/>
            <a:t>4 250; бр. места</a:t>
          </a:r>
          <a:endParaRPr lang="en-US" sz="1400" kern="1200" dirty="0"/>
        </a:p>
      </dsp:txBody>
      <dsp:txXfrm>
        <a:off x="27129" y="1143005"/>
        <a:ext cx="3373276" cy="501492"/>
      </dsp:txXfrm>
    </dsp:sp>
    <dsp:sp modelId="{2FAE97B8-FC2D-4ABA-98CE-878911CDC493}">
      <dsp:nvSpPr>
        <dsp:cNvPr id="0" name=""/>
        <dsp:cNvSpPr/>
      </dsp:nvSpPr>
      <dsp:spPr>
        <a:xfrm>
          <a:off x="0" y="1731434"/>
          <a:ext cx="3427534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Максимална мощност – 92 </a:t>
          </a:r>
          <a:r>
            <a:rPr lang="en-US" sz="1400" b="1" kern="1200" dirty="0" smtClean="0"/>
            <a:t>kw</a:t>
          </a:r>
          <a:r>
            <a:rPr lang="bg-BG" sz="1400" b="1" kern="1200" dirty="0" smtClean="0"/>
            <a:t>.</a:t>
          </a:r>
          <a:endParaRPr lang="en-US" sz="1400" kern="1200" dirty="0"/>
        </a:p>
      </dsp:txBody>
      <dsp:txXfrm>
        <a:off x="27129" y="1758563"/>
        <a:ext cx="3373276" cy="501492"/>
      </dsp:txXfrm>
    </dsp:sp>
    <dsp:sp modelId="{9C8FC960-FDB3-4032-A8D5-D829BDD8B4C2}">
      <dsp:nvSpPr>
        <dsp:cNvPr id="0" name=""/>
        <dsp:cNvSpPr/>
      </dsp:nvSpPr>
      <dsp:spPr>
        <a:xfrm>
          <a:off x="0" y="2359184"/>
          <a:ext cx="3427534" cy="38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изминат пробег – </a:t>
          </a:r>
          <a:r>
            <a:rPr lang="bg-BG" sz="1400" b="0" i="0" u="none" kern="1200" dirty="0" smtClean="0"/>
            <a:t>119 025</a:t>
          </a:r>
          <a:r>
            <a:rPr lang="bg-BG" sz="1400" b="1" kern="1200" dirty="0" smtClean="0"/>
            <a:t>км.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18583" y="2377767"/>
        <a:ext cx="3390368" cy="343500"/>
      </dsp:txXfrm>
    </dsp:sp>
    <dsp:sp modelId="{5A60F24F-DD89-492E-96FC-FC9DCAC299CD}">
      <dsp:nvSpPr>
        <dsp:cNvPr id="0" name=""/>
        <dsp:cNvSpPr/>
      </dsp:nvSpPr>
      <dsp:spPr>
        <a:xfrm>
          <a:off x="0" y="2811851"/>
          <a:ext cx="3427534" cy="943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Техническо състояние  -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за ремонт спирачки, корозия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6055" y="2857906"/>
        <a:ext cx="3335424" cy="851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15A0-488A-4AC2-ABBA-A7A62E387DEC}">
      <dsp:nvSpPr>
        <dsp:cNvPr id="0" name=""/>
        <dsp:cNvSpPr/>
      </dsp:nvSpPr>
      <dsp:spPr>
        <a:xfrm>
          <a:off x="0" y="12533"/>
          <a:ext cx="799288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Шкода </a:t>
          </a:r>
          <a:r>
            <a:rPr lang="bg-BG" sz="2800" b="1" kern="1200" dirty="0" err="1" smtClean="0"/>
            <a:t>Октавия</a:t>
          </a:r>
          <a:r>
            <a:rPr lang="bg-BG" sz="2800" b="1" kern="1200" dirty="0" smtClean="0"/>
            <a:t> – Рег. № В 3370 НР </a:t>
          </a:r>
          <a:r>
            <a:rPr lang="en-US" sz="2800" b="1" kern="1200" dirty="0" smtClean="0"/>
            <a:t> </a:t>
          </a:r>
          <a:endParaRPr lang="en-US" sz="2800" kern="1200" dirty="0"/>
        </a:p>
      </dsp:txBody>
      <dsp:txXfrm>
        <a:off x="32784" y="45317"/>
        <a:ext cx="7927320" cy="606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FE88-CBF6-47BA-AE78-FC717533B4C1}">
      <dsp:nvSpPr>
        <dsp:cNvPr id="0" name=""/>
        <dsp:cNvSpPr/>
      </dsp:nvSpPr>
      <dsp:spPr>
        <a:xfrm>
          <a:off x="0" y="676"/>
          <a:ext cx="3427534" cy="61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Година на производство – 2015 г. 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30053" y="30729"/>
        <a:ext cx="3367428" cy="555533"/>
      </dsp:txXfrm>
    </dsp:sp>
    <dsp:sp modelId="{857C4F24-D5FD-4333-8759-FAE6B744CE20}">
      <dsp:nvSpPr>
        <dsp:cNvPr id="0" name=""/>
        <dsp:cNvSpPr/>
      </dsp:nvSpPr>
      <dsp:spPr>
        <a:xfrm>
          <a:off x="0" y="625280"/>
          <a:ext cx="3427534" cy="42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Гориво – Бензин </a:t>
          </a:r>
          <a:endParaRPr lang="en-US" sz="1400" kern="1200" dirty="0"/>
        </a:p>
      </dsp:txBody>
      <dsp:txXfrm>
        <a:off x="20508" y="645788"/>
        <a:ext cx="3386518" cy="379083"/>
      </dsp:txXfrm>
    </dsp:sp>
    <dsp:sp modelId="{9B4EF1BD-4600-42C8-9E14-C7E466115C94}">
      <dsp:nvSpPr>
        <dsp:cNvPr id="0" name=""/>
        <dsp:cNvSpPr/>
      </dsp:nvSpPr>
      <dsp:spPr>
        <a:xfrm>
          <a:off x="0" y="1055863"/>
          <a:ext cx="3427534" cy="61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Кубатура </a:t>
          </a:r>
          <a:r>
            <a:rPr lang="en-US" sz="1400" b="1" kern="1200" dirty="0" smtClean="0"/>
            <a:t>–</a:t>
          </a:r>
          <a:r>
            <a:rPr lang="bg-BG" sz="1400" b="1" kern="1200" dirty="0" smtClean="0"/>
            <a:t>1 197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; бр. места 4+1</a:t>
          </a:r>
          <a:endParaRPr lang="en-US" sz="1400" kern="1200" dirty="0"/>
        </a:p>
      </dsp:txBody>
      <dsp:txXfrm>
        <a:off x="30053" y="1085916"/>
        <a:ext cx="3367428" cy="555533"/>
      </dsp:txXfrm>
    </dsp:sp>
    <dsp:sp modelId="{2FAE97B8-FC2D-4ABA-98CE-878911CDC493}">
      <dsp:nvSpPr>
        <dsp:cNvPr id="0" name=""/>
        <dsp:cNvSpPr/>
      </dsp:nvSpPr>
      <dsp:spPr>
        <a:xfrm>
          <a:off x="0" y="1678950"/>
          <a:ext cx="3427534" cy="61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Максимална мощност – 77 </a:t>
          </a:r>
          <a:r>
            <a:rPr lang="en-US" sz="1400" b="1" kern="1200" dirty="0" smtClean="0"/>
            <a:t>kw</a:t>
          </a:r>
          <a:r>
            <a:rPr lang="bg-BG" sz="1400" b="1" kern="1200" dirty="0" smtClean="0"/>
            <a:t>.</a:t>
          </a:r>
          <a:endParaRPr lang="en-US" sz="1400" kern="1200" dirty="0"/>
        </a:p>
      </dsp:txBody>
      <dsp:txXfrm>
        <a:off x="30053" y="1709003"/>
        <a:ext cx="3367428" cy="555533"/>
      </dsp:txXfrm>
    </dsp:sp>
    <dsp:sp modelId="{9C8FC960-FDB3-4032-A8D5-D829BDD8B4C2}">
      <dsp:nvSpPr>
        <dsp:cNvPr id="0" name=""/>
        <dsp:cNvSpPr/>
      </dsp:nvSpPr>
      <dsp:spPr>
        <a:xfrm>
          <a:off x="0" y="2303554"/>
          <a:ext cx="3427534" cy="421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изминат пробег –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235 146 км.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20585" y="2324139"/>
        <a:ext cx="3386364" cy="380518"/>
      </dsp:txXfrm>
    </dsp:sp>
    <dsp:sp modelId="{5A60F24F-DD89-492E-96FC-FC9DCAC299CD}">
      <dsp:nvSpPr>
        <dsp:cNvPr id="0" name=""/>
        <dsp:cNvSpPr/>
      </dsp:nvSpPr>
      <dsp:spPr>
        <a:xfrm>
          <a:off x="0" y="2734208"/>
          <a:ext cx="3427534" cy="1045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Техническо състояние  -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за ремонт </a:t>
          </a:r>
          <a:r>
            <a:rPr lang="ru-RU" sz="1400" b="1" kern="1200" dirty="0" err="1" smtClean="0"/>
            <a:t>скоростна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кутия</a:t>
          </a:r>
          <a:r>
            <a:rPr lang="ru-RU" sz="1400" b="1" kern="1200" dirty="0" smtClean="0"/>
            <a:t> , </a:t>
          </a:r>
          <a:r>
            <a:rPr lang="ru-RU" sz="1400" b="1" kern="1200" dirty="0" err="1" smtClean="0"/>
            <a:t>добър</a:t>
          </a:r>
          <a:r>
            <a:rPr lang="ru-RU" sz="1400" b="1" kern="1200" dirty="0" smtClean="0"/>
            <a:t> вид, </a:t>
          </a:r>
          <a:r>
            <a:rPr lang="ru-RU" sz="1400" b="1" kern="1200" dirty="0" err="1" smtClean="0"/>
            <a:t>предна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седалка</a:t>
          </a:r>
          <a:r>
            <a:rPr lang="ru-RU" sz="1400" b="1" kern="1200" dirty="0" smtClean="0"/>
            <a:t> за </a:t>
          </a:r>
          <a:r>
            <a:rPr lang="ru-RU" sz="1400" b="1" kern="1200" dirty="0" err="1" smtClean="0"/>
            <a:t>пране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51018" y="2785226"/>
        <a:ext cx="3325498" cy="943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15A0-488A-4AC2-ABBA-A7A62E387DEC}">
      <dsp:nvSpPr>
        <dsp:cNvPr id="0" name=""/>
        <dsp:cNvSpPr/>
      </dsp:nvSpPr>
      <dsp:spPr>
        <a:xfrm>
          <a:off x="0" y="12533"/>
          <a:ext cx="799288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Шкода </a:t>
          </a:r>
          <a:r>
            <a:rPr lang="bg-BG" sz="2800" b="1" kern="1200" dirty="0" err="1" smtClean="0"/>
            <a:t>Октавия</a:t>
          </a:r>
          <a:r>
            <a:rPr lang="bg-BG" sz="2800" b="1" kern="1200" dirty="0" smtClean="0"/>
            <a:t> – Рег. № В 3517 НР </a:t>
          </a:r>
          <a:r>
            <a:rPr lang="en-US" sz="2800" b="1" kern="1200" dirty="0" smtClean="0"/>
            <a:t> </a:t>
          </a:r>
          <a:endParaRPr lang="en-US" sz="2800" kern="1200" dirty="0"/>
        </a:p>
      </dsp:txBody>
      <dsp:txXfrm>
        <a:off x="32784" y="45317"/>
        <a:ext cx="7927320" cy="606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FE88-CBF6-47BA-AE78-FC717533B4C1}">
      <dsp:nvSpPr>
        <dsp:cNvPr id="0" name=""/>
        <dsp:cNvSpPr/>
      </dsp:nvSpPr>
      <dsp:spPr>
        <a:xfrm>
          <a:off x="0" y="34929"/>
          <a:ext cx="3427534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Година на производство – 2015 г. 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26501" y="61430"/>
        <a:ext cx="3374532" cy="489878"/>
      </dsp:txXfrm>
    </dsp:sp>
    <dsp:sp modelId="{857C4F24-D5FD-4333-8759-FAE6B744CE20}">
      <dsp:nvSpPr>
        <dsp:cNvPr id="0" name=""/>
        <dsp:cNvSpPr/>
      </dsp:nvSpPr>
      <dsp:spPr>
        <a:xfrm>
          <a:off x="0" y="661329"/>
          <a:ext cx="3427534" cy="370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Гориво – Бензин </a:t>
          </a:r>
          <a:endParaRPr lang="en-US" sz="1400" kern="1200" dirty="0"/>
        </a:p>
      </dsp:txBody>
      <dsp:txXfrm>
        <a:off x="18084" y="679413"/>
        <a:ext cx="3391366" cy="334282"/>
      </dsp:txXfrm>
    </dsp:sp>
    <dsp:sp modelId="{9B4EF1BD-4600-42C8-9E14-C7E466115C94}">
      <dsp:nvSpPr>
        <dsp:cNvPr id="0" name=""/>
        <dsp:cNvSpPr/>
      </dsp:nvSpPr>
      <dsp:spPr>
        <a:xfrm>
          <a:off x="0" y="1129442"/>
          <a:ext cx="3427534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Кубатура </a:t>
          </a:r>
          <a:r>
            <a:rPr lang="en-US" sz="1400" b="1" kern="1200" dirty="0" smtClean="0"/>
            <a:t>– </a:t>
          </a:r>
          <a:r>
            <a:rPr lang="bg-BG" sz="1400" b="1" kern="1200" dirty="0" smtClean="0"/>
            <a:t>1 197; бр. места 4+1</a:t>
          </a:r>
          <a:endParaRPr lang="en-US" sz="1400" kern="1200" dirty="0"/>
        </a:p>
      </dsp:txBody>
      <dsp:txXfrm>
        <a:off x="26501" y="1155943"/>
        <a:ext cx="3374532" cy="489878"/>
      </dsp:txXfrm>
    </dsp:sp>
    <dsp:sp modelId="{2FAE97B8-FC2D-4ABA-98CE-878911CDC493}">
      <dsp:nvSpPr>
        <dsp:cNvPr id="0" name=""/>
        <dsp:cNvSpPr/>
      </dsp:nvSpPr>
      <dsp:spPr>
        <a:xfrm>
          <a:off x="0" y="1741700"/>
          <a:ext cx="3427534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Максимална мощност – 77  </a:t>
          </a:r>
          <a:r>
            <a:rPr lang="en-US" sz="1400" b="1" kern="1200" dirty="0" smtClean="0"/>
            <a:t>kw</a:t>
          </a:r>
          <a:r>
            <a:rPr lang="bg-BG" sz="1400" b="1" kern="1200" dirty="0" smtClean="0"/>
            <a:t>.</a:t>
          </a:r>
          <a:endParaRPr lang="en-US" sz="1400" kern="1200" dirty="0"/>
        </a:p>
      </dsp:txBody>
      <dsp:txXfrm>
        <a:off x="26501" y="1768201"/>
        <a:ext cx="3374532" cy="489878"/>
      </dsp:txXfrm>
    </dsp:sp>
    <dsp:sp modelId="{9C8FC960-FDB3-4032-A8D5-D829BDD8B4C2}">
      <dsp:nvSpPr>
        <dsp:cNvPr id="0" name=""/>
        <dsp:cNvSpPr/>
      </dsp:nvSpPr>
      <dsp:spPr>
        <a:xfrm>
          <a:off x="0" y="2368100"/>
          <a:ext cx="3427534" cy="371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изминат пробег –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289 572 км.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18152" y="2386252"/>
        <a:ext cx="3391230" cy="335547"/>
      </dsp:txXfrm>
    </dsp:sp>
    <dsp:sp modelId="{5A60F24F-DD89-492E-96FC-FC9DCAC299CD}">
      <dsp:nvSpPr>
        <dsp:cNvPr id="0" name=""/>
        <dsp:cNvSpPr/>
      </dsp:nvSpPr>
      <dsp:spPr>
        <a:xfrm>
          <a:off x="0" y="2823471"/>
          <a:ext cx="3427534" cy="921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Техническо състояние  -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много добър вид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4989" y="2868460"/>
        <a:ext cx="3337556" cy="8316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15A0-488A-4AC2-ABBA-A7A62E387DEC}">
      <dsp:nvSpPr>
        <dsp:cNvPr id="0" name=""/>
        <dsp:cNvSpPr/>
      </dsp:nvSpPr>
      <dsp:spPr>
        <a:xfrm>
          <a:off x="0" y="12533"/>
          <a:ext cx="799288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Шкода </a:t>
          </a:r>
          <a:r>
            <a:rPr lang="bg-BG" sz="2800" b="1" kern="1200" dirty="0" err="1" smtClean="0"/>
            <a:t>Октавия</a:t>
          </a:r>
          <a:r>
            <a:rPr lang="bg-BG" sz="2800" b="1" kern="1200" dirty="0" smtClean="0"/>
            <a:t> – Рег. № В 3833 НР</a:t>
          </a:r>
          <a:r>
            <a:rPr lang="en-US" sz="2800" b="1" kern="1200" dirty="0" smtClean="0"/>
            <a:t> </a:t>
          </a:r>
          <a:endParaRPr lang="en-US" sz="2800" kern="1200" dirty="0"/>
        </a:p>
      </dsp:txBody>
      <dsp:txXfrm>
        <a:off x="32784" y="45317"/>
        <a:ext cx="7927320" cy="606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FFE88-CBF6-47BA-AE78-FC717533B4C1}">
      <dsp:nvSpPr>
        <dsp:cNvPr id="0" name=""/>
        <dsp:cNvSpPr/>
      </dsp:nvSpPr>
      <dsp:spPr>
        <a:xfrm>
          <a:off x="0" y="34929"/>
          <a:ext cx="3427534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Година на производство – 2015 г. 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26501" y="61430"/>
        <a:ext cx="3374532" cy="489878"/>
      </dsp:txXfrm>
    </dsp:sp>
    <dsp:sp modelId="{857C4F24-D5FD-4333-8759-FAE6B744CE20}">
      <dsp:nvSpPr>
        <dsp:cNvPr id="0" name=""/>
        <dsp:cNvSpPr/>
      </dsp:nvSpPr>
      <dsp:spPr>
        <a:xfrm>
          <a:off x="0" y="661329"/>
          <a:ext cx="3427534" cy="370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Гориво – Бензин </a:t>
          </a:r>
          <a:endParaRPr lang="en-US" sz="1400" kern="1200" dirty="0"/>
        </a:p>
      </dsp:txBody>
      <dsp:txXfrm>
        <a:off x="18084" y="679413"/>
        <a:ext cx="3391366" cy="334282"/>
      </dsp:txXfrm>
    </dsp:sp>
    <dsp:sp modelId="{9B4EF1BD-4600-42C8-9E14-C7E466115C94}">
      <dsp:nvSpPr>
        <dsp:cNvPr id="0" name=""/>
        <dsp:cNvSpPr/>
      </dsp:nvSpPr>
      <dsp:spPr>
        <a:xfrm>
          <a:off x="0" y="1129442"/>
          <a:ext cx="3427534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Кубатура </a:t>
          </a:r>
          <a:r>
            <a:rPr lang="en-US" sz="1400" b="1" kern="1200" dirty="0" smtClean="0"/>
            <a:t>– </a:t>
          </a:r>
          <a:r>
            <a:rPr lang="bg-BG" sz="1400" b="1" kern="1200" dirty="0" smtClean="0"/>
            <a:t>1 197; бр. места 4+1</a:t>
          </a:r>
          <a:endParaRPr lang="en-US" sz="1400" kern="1200" dirty="0"/>
        </a:p>
      </dsp:txBody>
      <dsp:txXfrm>
        <a:off x="26501" y="1155943"/>
        <a:ext cx="3374532" cy="489878"/>
      </dsp:txXfrm>
    </dsp:sp>
    <dsp:sp modelId="{2FAE97B8-FC2D-4ABA-98CE-878911CDC493}">
      <dsp:nvSpPr>
        <dsp:cNvPr id="0" name=""/>
        <dsp:cNvSpPr/>
      </dsp:nvSpPr>
      <dsp:spPr>
        <a:xfrm>
          <a:off x="0" y="1741700"/>
          <a:ext cx="3427534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Максимална мощност – 77 </a:t>
          </a:r>
          <a:r>
            <a:rPr lang="en-US" sz="1400" b="1" kern="1200" dirty="0" smtClean="0"/>
            <a:t>kw</a:t>
          </a:r>
          <a:r>
            <a:rPr lang="bg-BG" sz="1400" b="1" kern="1200" dirty="0" smtClean="0"/>
            <a:t>.</a:t>
          </a:r>
          <a:endParaRPr lang="en-US" sz="1400" kern="1200" dirty="0"/>
        </a:p>
      </dsp:txBody>
      <dsp:txXfrm>
        <a:off x="26501" y="1768201"/>
        <a:ext cx="3374532" cy="489878"/>
      </dsp:txXfrm>
    </dsp:sp>
    <dsp:sp modelId="{9C8FC960-FDB3-4032-A8D5-D829BDD8B4C2}">
      <dsp:nvSpPr>
        <dsp:cNvPr id="0" name=""/>
        <dsp:cNvSpPr/>
      </dsp:nvSpPr>
      <dsp:spPr>
        <a:xfrm>
          <a:off x="0" y="2368100"/>
          <a:ext cx="3427534" cy="371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изминат пробег –</a:t>
          </a:r>
          <a:r>
            <a:rPr lang="en-US" sz="1400" b="1" kern="1200" dirty="0" smtClean="0"/>
            <a:t>  </a:t>
          </a:r>
          <a:r>
            <a:rPr lang="bg-BG" sz="1400" b="1" kern="1200" dirty="0" smtClean="0"/>
            <a:t>310 981 км.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18152" y="2386252"/>
        <a:ext cx="3391230" cy="335547"/>
      </dsp:txXfrm>
    </dsp:sp>
    <dsp:sp modelId="{5A60F24F-DD89-492E-96FC-FC9DCAC299CD}">
      <dsp:nvSpPr>
        <dsp:cNvPr id="0" name=""/>
        <dsp:cNvSpPr/>
      </dsp:nvSpPr>
      <dsp:spPr>
        <a:xfrm>
          <a:off x="0" y="2823471"/>
          <a:ext cx="3427534" cy="921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Техническо състояние  -</a:t>
          </a:r>
          <a:r>
            <a:rPr lang="en-US" sz="1400" b="1" kern="1200" dirty="0" smtClean="0"/>
            <a:t> </a:t>
          </a:r>
          <a:r>
            <a:rPr lang="bg-BG" sz="1400" b="1" kern="1200" dirty="0" smtClean="0"/>
            <a:t>добро състояние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44989" y="2868460"/>
        <a:ext cx="3337556" cy="8316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E15A0-488A-4AC2-ABBA-A7A62E387DEC}">
      <dsp:nvSpPr>
        <dsp:cNvPr id="0" name=""/>
        <dsp:cNvSpPr/>
      </dsp:nvSpPr>
      <dsp:spPr>
        <a:xfrm>
          <a:off x="0" y="12533"/>
          <a:ext cx="799288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/>
            <a:t>Колесар Рег. № В 7532 ЕК</a:t>
          </a:r>
          <a:endParaRPr lang="en-US" sz="2800" kern="1200" dirty="0"/>
        </a:p>
      </dsp:txBody>
      <dsp:txXfrm>
        <a:off x="32784" y="45317"/>
        <a:ext cx="7927320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9EA28-777D-4A80-9C97-E92CF1655E97}" type="datetimeFigureOut">
              <a:rPr lang="bg-BG" smtClean="0"/>
              <a:t>11.7.2024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03049-75DB-4ED1-B460-62307EA79E8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064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919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08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784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43000"/>
            <a:ext cx="105664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905000"/>
            <a:ext cx="10566400" cy="4343400"/>
          </a:xfrm>
        </p:spPr>
        <p:txBody>
          <a:bodyPr rtlCol="0">
            <a:normAutofit/>
          </a:bodyPr>
          <a:lstStyle/>
          <a:p>
            <a:pPr lvl="0"/>
            <a:endParaRPr lang="bg-BG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AF2EFD7-F82D-4F9D-98FF-0BE62DF09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Търг с явно наддаване за МПС   17.09.2009г.   Facility Menagment</a:t>
            </a:r>
          </a:p>
        </p:txBody>
      </p:sp>
    </p:spTree>
    <p:extLst>
      <p:ext uri="{BB962C8B-B14F-4D97-AF65-F5344CB8AC3E}">
        <p14:creationId xmlns:p14="http://schemas.microsoft.com/office/powerpoint/2010/main" val="344834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139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5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570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291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025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20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1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677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Търг с явно наддаване за МПС   17.09.2009г.   Facility Menagment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8A45-3F35-47E5-A3F7-90A6CF32689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961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7.jpe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jpeg"/><Relationship Id="rId1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2.jpe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jpeg"/><Relationship Id="rId1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image" Target="../media/image17.jpeg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24.jpeg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.jpeg"/><Relationship Id="rId17" Type="http://schemas.openxmlformats.org/officeDocument/2006/relationships/image" Target="../media/image29.jpeg"/><Relationship Id="rId2" Type="http://schemas.openxmlformats.org/officeDocument/2006/relationships/diagramData" Target="../diagrams/data11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image" Target="../media/image27.jpeg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3413052"/>
              </p:ext>
            </p:extLst>
          </p:nvPr>
        </p:nvGraphicFramePr>
        <p:xfrm>
          <a:off x="2063552" y="836712"/>
          <a:ext cx="7992888" cy="68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9954901"/>
              </p:ext>
            </p:extLst>
          </p:nvPr>
        </p:nvGraphicFramePr>
        <p:xfrm>
          <a:off x="8459806" y="2607390"/>
          <a:ext cx="3427534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gray">
          <a:xfrm>
            <a:off x="8308732" y="4497390"/>
            <a:ext cx="2060331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9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bg-BG" altLang="en-US" sz="2000">
              <a:latin typeface="Polo" pitchFamily="2" charset="0"/>
            </a:endParaRPr>
          </a:p>
        </p:txBody>
      </p:sp>
      <p:grpSp>
        <p:nvGrpSpPr>
          <p:cNvPr id="12" name="Групиране 11"/>
          <p:cNvGrpSpPr/>
          <p:nvPr/>
        </p:nvGrpSpPr>
        <p:grpSpPr>
          <a:xfrm>
            <a:off x="8456608" y="2081780"/>
            <a:ext cx="3430732" cy="571681"/>
            <a:chOff x="-3198" y="0"/>
            <a:chExt cx="3430732" cy="571681"/>
          </a:xfrm>
        </p:grpSpPr>
        <p:sp>
          <p:nvSpPr>
            <p:cNvPr id="13" name="Закръглен правоъгълник 12"/>
            <p:cNvSpPr/>
            <p:nvPr/>
          </p:nvSpPr>
          <p:spPr>
            <a:xfrm>
              <a:off x="0" y="0"/>
              <a:ext cx="3427534" cy="525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Закръглен правоъгълник 4"/>
            <p:cNvSpPr txBox="1"/>
            <p:nvPr/>
          </p:nvSpPr>
          <p:spPr>
            <a:xfrm>
              <a:off x="-3198" y="97387"/>
              <a:ext cx="3326409" cy="47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400" b="1" kern="1200" dirty="0" smtClean="0"/>
                <a:t>Цена:</a:t>
              </a:r>
              <a:r>
                <a:rPr lang="en-US" sz="1400" b="1" kern="1200" dirty="0" smtClean="0"/>
                <a:t> 2 830 </a:t>
              </a:r>
              <a:r>
                <a:rPr lang="bg-BG" sz="1400" b="1" kern="1200" dirty="0" smtClean="0">
                  <a:solidFill>
                    <a:schemeClr val="bg1"/>
                  </a:solidFill>
                </a:rPr>
                <a:t>( лв. без </a:t>
              </a:r>
              <a:r>
                <a:rPr lang="bg-BG" sz="1400" b="1" kern="1200" dirty="0" smtClean="0"/>
                <a:t>ДДС)</a:t>
              </a:r>
              <a:endParaRPr lang="en-US" sz="1400" kern="1200" dirty="0"/>
            </a:p>
          </p:txBody>
        </p:sp>
      </p:grpSp>
      <p:pic>
        <p:nvPicPr>
          <p:cNvPr id="4" name="Картина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53" y="1645757"/>
            <a:ext cx="3360000" cy="252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04" y="1645757"/>
            <a:ext cx="3360000" cy="2520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79" y="416893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63552" y="836712"/>
          <a:ext cx="7992888" cy="68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8333635" y="2528167"/>
          <a:ext cx="3427534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gray">
          <a:xfrm>
            <a:off x="8308732" y="4497390"/>
            <a:ext cx="2060331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9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bg-BG" altLang="en-US" sz="2000">
              <a:latin typeface="Polo" pitchFamily="2" charset="0"/>
            </a:endParaRPr>
          </a:p>
        </p:txBody>
      </p:sp>
      <p:pic>
        <p:nvPicPr>
          <p:cNvPr id="10" name="Picture 2" descr="G:\TEAM\280\1. Системи за управление\Обща информация\Лога ЕРП Север\Basic ERP North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4" y="277002"/>
            <a:ext cx="488227" cy="3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иране 11"/>
          <p:cNvGrpSpPr/>
          <p:nvPr/>
        </p:nvGrpSpPr>
        <p:grpSpPr>
          <a:xfrm>
            <a:off x="8308732" y="1991071"/>
            <a:ext cx="3427534" cy="525610"/>
            <a:chOff x="0" y="0"/>
            <a:chExt cx="3427534" cy="525610"/>
          </a:xfrm>
        </p:grpSpPr>
        <p:sp>
          <p:nvSpPr>
            <p:cNvPr id="13" name="Закръглен правоъгълник 12"/>
            <p:cNvSpPr/>
            <p:nvPr/>
          </p:nvSpPr>
          <p:spPr>
            <a:xfrm>
              <a:off x="0" y="0"/>
              <a:ext cx="3427534" cy="525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Закръглен правоъгълник 4"/>
            <p:cNvSpPr txBox="1"/>
            <p:nvPr/>
          </p:nvSpPr>
          <p:spPr>
            <a:xfrm>
              <a:off x="75466" y="25658"/>
              <a:ext cx="3326409" cy="47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400" b="1" kern="1200" dirty="0" smtClean="0"/>
                <a:t>Цена:</a:t>
              </a:r>
              <a:r>
                <a:rPr lang="en-US" sz="1400" b="1" kern="1200" dirty="0" smtClean="0"/>
                <a:t> </a:t>
              </a:r>
              <a:r>
                <a:rPr lang="bg-BG" sz="1400" b="1" kern="1200" dirty="0" smtClean="0"/>
                <a:t>8 830 </a:t>
              </a:r>
              <a:r>
                <a:rPr lang="bg-BG" sz="1400" b="1" kern="1200" dirty="0" smtClean="0">
                  <a:solidFill>
                    <a:schemeClr val="bg1"/>
                  </a:solidFill>
                </a:rPr>
                <a:t>( лв. без </a:t>
              </a:r>
              <a:r>
                <a:rPr lang="bg-BG" sz="1400" b="1" kern="1200" dirty="0" smtClean="0"/>
                <a:t>ДДС)</a:t>
              </a:r>
              <a:endParaRPr lang="en-US" sz="1400" kern="1200" dirty="0"/>
            </a:p>
          </p:txBody>
        </p:sp>
      </p:grpSp>
      <p:pic>
        <p:nvPicPr>
          <p:cNvPr id="4" name="Картина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3" y="2016729"/>
            <a:ext cx="2400000" cy="180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19" y="2016729"/>
            <a:ext cx="2400000" cy="1800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2016729"/>
            <a:ext cx="2400000" cy="18000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19" y="3971925"/>
            <a:ext cx="2400000" cy="1800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13" y="397192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6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63552" y="836712"/>
          <a:ext cx="7992888" cy="68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8333635" y="2528167"/>
          <a:ext cx="3427534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gray">
          <a:xfrm>
            <a:off x="8308732" y="4497390"/>
            <a:ext cx="2060331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9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bg-BG" altLang="en-US" sz="2000">
              <a:latin typeface="Polo" pitchFamily="2" charset="0"/>
            </a:endParaRPr>
          </a:p>
        </p:txBody>
      </p:sp>
      <p:pic>
        <p:nvPicPr>
          <p:cNvPr id="10" name="Picture 2" descr="G:\TEAM\280\1. Системи за управление\Обща информация\Лога ЕРП Север\Basic ERP North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4" y="277002"/>
            <a:ext cx="488227" cy="3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иране 11"/>
          <p:cNvGrpSpPr/>
          <p:nvPr/>
        </p:nvGrpSpPr>
        <p:grpSpPr>
          <a:xfrm>
            <a:off x="8308732" y="1991071"/>
            <a:ext cx="3427534" cy="525610"/>
            <a:chOff x="0" y="0"/>
            <a:chExt cx="3427534" cy="525610"/>
          </a:xfrm>
        </p:grpSpPr>
        <p:sp>
          <p:nvSpPr>
            <p:cNvPr id="13" name="Закръглен правоъгълник 12"/>
            <p:cNvSpPr/>
            <p:nvPr/>
          </p:nvSpPr>
          <p:spPr>
            <a:xfrm>
              <a:off x="0" y="0"/>
              <a:ext cx="3427534" cy="525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Закръглен правоъгълник 4"/>
            <p:cNvSpPr txBox="1"/>
            <p:nvPr/>
          </p:nvSpPr>
          <p:spPr>
            <a:xfrm>
              <a:off x="75466" y="25658"/>
              <a:ext cx="3326409" cy="47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400" b="1" kern="1200" dirty="0" smtClean="0"/>
                <a:t>Цена:</a:t>
              </a:r>
              <a:r>
                <a:rPr lang="en-US" sz="1400" b="1" kern="1200" dirty="0" smtClean="0"/>
                <a:t> </a:t>
              </a:r>
              <a:r>
                <a:rPr lang="bg-BG" sz="1400" b="1" kern="1200" dirty="0" smtClean="0"/>
                <a:t>9 950 </a:t>
              </a:r>
              <a:r>
                <a:rPr lang="bg-BG" sz="1400" b="1" kern="1200" dirty="0" smtClean="0">
                  <a:solidFill>
                    <a:schemeClr val="bg1"/>
                  </a:solidFill>
                </a:rPr>
                <a:t>( лв. без </a:t>
              </a:r>
              <a:r>
                <a:rPr lang="bg-BG" sz="1400" b="1" kern="1200" dirty="0" smtClean="0"/>
                <a:t>ДДС)</a:t>
              </a:r>
              <a:endParaRPr lang="en-US" sz="1400" kern="1200" dirty="0"/>
            </a:p>
          </p:txBody>
        </p:sp>
      </p:grpSp>
      <p:pic>
        <p:nvPicPr>
          <p:cNvPr id="4" name="Картина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8" y="1991071"/>
            <a:ext cx="2400000" cy="180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97" y="1991071"/>
            <a:ext cx="2400000" cy="1800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66" y="1991071"/>
            <a:ext cx="2400000" cy="18000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26" y="3876675"/>
            <a:ext cx="2400000" cy="1800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28" y="387667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9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63552" y="836712"/>
          <a:ext cx="7992888" cy="68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8333635" y="2528167"/>
          <a:ext cx="3427534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gray">
          <a:xfrm>
            <a:off x="8308732" y="4497390"/>
            <a:ext cx="2060331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9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bg-BG" altLang="en-US" sz="2000">
              <a:latin typeface="Polo" pitchFamily="2" charset="0"/>
            </a:endParaRPr>
          </a:p>
        </p:txBody>
      </p:sp>
      <p:pic>
        <p:nvPicPr>
          <p:cNvPr id="10" name="Picture 2" descr="G:\TEAM\280\1. Системи за управление\Обща информация\Лога ЕРП Север\Basic ERP North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4" y="277002"/>
            <a:ext cx="488227" cy="3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иране 11"/>
          <p:cNvGrpSpPr/>
          <p:nvPr/>
        </p:nvGrpSpPr>
        <p:grpSpPr>
          <a:xfrm>
            <a:off x="8308732" y="1991071"/>
            <a:ext cx="3427534" cy="525610"/>
            <a:chOff x="0" y="0"/>
            <a:chExt cx="3427534" cy="525610"/>
          </a:xfrm>
        </p:grpSpPr>
        <p:sp>
          <p:nvSpPr>
            <p:cNvPr id="13" name="Закръглен правоъгълник 12"/>
            <p:cNvSpPr/>
            <p:nvPr/>
          </p:nvSpPr>
          <p:spPr>
            <a:xfrm>
              <a:off x="0" y="0"/>
              <a:ext cx="3427534" cy="525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Закръглен правоъгълник 4"/>
            <p:cNvSpPr txBox="1"/>
            <p:nvPr/>
          </p:nvSpPr>
          <p:spPr>
            <a:xfrm>
              <a:off x="75466" y="25658"/>
              <a:ext cx="3326409" cy="47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400" b="1" kern="1200" dirty="0" smtClean="0"/>
                <a:t>Цена:</a:t>
              </a:r>
              <a:r>
                <a:rPr lang="en-US" sz="1400" b="1" kern="1200" dirty="0" smtClean="0"/>
                <a:t> </a:t>
              </a:r>
              <a:r>
                <a:rPr lang="bg-BG" sz="1400" b="1" kern="1200" dirty="0" smtClean="0"/>
                <a:t>9 950 </a:t>
              </a:r>
              <a:r>
                <a:rPr lang="bg-BG" sz="1400" b="1" kern="1200" dirty="0" smtClean="0">
                  <a:solidFill>
                    <a:schemeClr val="bg1"/>
                  </a:solidFill>
                </a:rPr>
                <a:t>( лв. без </a:t>
              </a:r>
              <a:r>
                <a:rPr lang="bg-BG" sz="1400" b="1" kern="1200" dirty="0" smtClean="0"/>
                <a:t>ДДС)</a:t>
              </a:r>
              <a:endParaRPr lang="en-US" sz="1400" kern="1200" dirty="0"/>
            </a:p>
          </p:txBody>
        </p:sp>
      </p:grpSp>
      <p:pic>
        <p:nvPicPr>
          <p:cNvPr id="4" name="Картина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2" y="2336456"/>
            <a:ext cx="2400000" cy="180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47" y="2336456"/>
            <a:ext cx="2400000" cy="1800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41" y="2336456"/>
            <a:ext cx="2400000" cy="18000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2" y="4192308"/>
            <a:ext cx="2400000" cy="1800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47" y="4192308"/>
            <a:ext cx="2400000" cy="18000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41" y="4192308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5319395"/>
              </p:ext>
            </p:extLst>
          </p:nvPr>
        </p:nvGraphicFramePr>
        <p:xfrm>
          <a:off x="2063552" y="836712"/>
          <a:ext cx="7992888" cy="68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7464325"/>
              </p:ext>
            </p:extLst>
          </p:nvPr>
        </p:nvGraphicFramePr>
        <p:xfrm>
          <a:off x="8459806" y="2908300"/>
          <a:ext cx="3427534" cy="347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gray">
          <a:xfrm>
            <a:off x="8308732" y="4497390"/>
            <a:ext cx="2060331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9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bg-BG" altLang="en-US" sz="2000">
              <a:latin typeface="Polo" pitchFamily="2" charset="0"/>
            </a:endParaRPr>
          </a:p>
        </p:txBody>
      </p:sp>
      <p:grpSp>
        <p:nvGrpSpPr>
          <p:cNvPr id="12" name="Групиране 11"/>
          <p:cNvGrpSpPr/>
          <p:nvPr/>
        </p:nvGrpSpPr>
        <p:grpSpPr>
          <a:xfrm>
            <a:off x="8456608" y="2081780"/>
            <a:ext cx="3430732" cy="826520"/>
            <a:chOff x="-3198" y="0"/>
            <a:chExt cx="3430732" cy="571681"/>
          </a:xfrm>
        </p:grpSpPr>
        <p:sp>
          <p:nvSpPr>
            <p:cNvPr id="13" name="Закръглен правоъгълник 12"/>
            <p:cNvSpPr/>
            <p:nvPr/>
          </p:nvSpPr>
          <p:spPr>
            <a:xfrm>
              <a:off x="0" y="0"/>
              <a:ext cx="3427534" cy="525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Закръглен правоъгълник 4"/>
            <p:cNvSpPr txBox="1"/>
            <p:nvPr/>
          </p:nvSpPr>
          <p:spPr>
            <a:xfrm>
              <a:off x="-3198" y="97387"/>
              <a:ext cx="3326409" cy="47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400" b="1" kern="1200" dirty="0" smtClean="0"/>
                <a:t>Цена:</a:t>
              </a:r>
              <a:r>
                <a:rPr lang="en-US" sz="1400" b="1" kern="1200" dirty="0" smtClean="0"/>
                <a:t> 2 340 </a:t>
              </a:r>
              <a:r>
                <a:rPr lang="bg-BG" sz="1400" b="1" kern="1200" dirty="0" smtClean="0">
                  <a:solidFill>
                    <a:schemeClr val="bg1"/>
                  </a:solidFill>
                </a:rPr>
                <a:t>( лв. без </a:t>
              </a:r>
              <a:r>
                <a:rPr lang="bg-BG" sz="1400" b="1" kern="1200" dirty="0" smtClean="0"/>
                <a:t>ДДС)</a:t>
              </a:r>
              <a:endParaRPr lang="en-US" sz="1400" kern="1200" dirty="0"/>
            </a:p>
          </p:txBody>
        </p:sp>
      </p:grpSp>
      <p:pic>
        <p:nvPicPr>
          <p:cNvPr id="4" name="Картина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55" y="4356100"/>
            <a:ext cx="2880000" cy="216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55" y="1929108"/>
            <a:ext cx="2880000" cy="2160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929108"/>
            <a:ext cx="2880000" cy="21600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35610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9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63552" y="836712"/>
          <a:ext cx="7992888" cy="684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8333635" y="2528167"/>
          <a:ext cx="3427534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gray">
          <a:xfrm>
            <a:off x="8308732" y="4497390"/>
            <a:ext cx="2060331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9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bg-BG" altLang="en-US" sz="2000">
              <a:latin typeface="Polo" pitchFamily="2" charset="0"/>
            </a:endParaRPr>
          </a:p>
        </p:txBody>
      </p:sp>
      <p:pic>
        <p:nvPicPr>
          <p:cNvPr id="10" name="Picture 2" descr="G:\TEAM\280\1. Системи за управление\Обща информация\Лога ЕРП Север\Basic ERP North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4" y="277002"/>
            <a:ext cx="488227" cy="3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иране 11"/>
          <p:cNvGrpSpPr/>
          <p:nvPr/>
        </p:nvGrpSpPr>
        <p:grpSpPr>
          <a:xfrm>
            <a:off x="8308732" y="1991071"/>
            <a:ext cx="3427534" cy="525610"/>
            <a:chOff x="0" y="0"/>
            <a:chExt cx="3427534" cy="525610"/>
          </a:xfrm>
        </p:grpSpPr>
        <p:sp>
          <p:nvSpPr>
            <p:cNvPr id="13" name="Закръглен правоъгълник 12"/>
            <p:cNvSpPr/>
            <p:nvPr/>
          </p:nvSpPr>
          <p:spPr>
            <a:xfrm>
              <a:off x="0" y="0"/>
              <a:ext cx="3427534" cy="525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Закръглен правоъгълник 4"/>
            <p:cNvSpPr txBox="1"/>
            <p:nvPr/>
          </p:nvSpPr>
          <p:spPr>
            <a:xfrm>
              <a:off x="75466" y="25658"/>
              <a:ext cx="3326409" cy="474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400" b="1" kern="1200" dirty="0" smtClean="0"/>
                <a:t>Цена:</a:t>
              </a:r>
              <a:r>
                <a:rPr lang="en-US" sz="1400" b="1" kern="1200" dirty="0" smtClean="0"/>
                <a:t> </a:t>
              </a:r>
              <a:r>
                <a:rPr lang="bg-BG" sz="1400" b="1" kern="1200" dirty="0" smtClean="0"/>
                <a:t>23 730 </a:t>
              </a:r>
              <a:r>
                <a:rPr lang="bg-BG" sz="1400" b="1" kern="1200" dirty="0" smtClean="0">
                  <a:solidFill>
                    <a:schemeClr val="bg1"/>
                  </a:solidFill>
                </a:rPr>
                <a:t>( лв. без </a:t>
              </a:r>
              <a:r>
                <a:rPr lang="bg-BG" sz="1400" b="1" kern="1200" dirty="0" smtClean="0"/>
                <a:t>ДДС)</a:t>
              </a:r>
              <a:endParaRPr lang="en-US" sz="1400" kern="1200" dirty="0"/>
            </a:p>
          </p:txBody>
        </p:sp>
      </p:grpSp>
      <p:pic>
        <p:nvPicPr>
          <p:cNvPr id="4" name="Картина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8" y="2047445"/>
            <a:ext cx="2640000" cy="198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18" y="2055460"/>
            <a:ext cx="2640000" cy="198000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18" y="4207423"/>
            <a:ext cx="2640000" cy="198000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8" y="4207423"/>
            <a:ext cx="2640000" cy="1980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8" y="2055460"/>
            <a:ext cx="2640000" cy="19800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8" y="4207423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9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9697"/>
              </p:ext>
            </p:extLst>
          </p:nvPr>
        </p:nvGraphicFramePr>
        <p:xfrm>
          <a:off x="655091" y="545910"/>
          <a:ext cx="10849976" cy="280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714">
                  <a:extLst>
                    <a:ext uri="{9D8B030D-6E8A-4147-A177-3AD203B41FA5}">
                      <a16:colId xmlns:a16="http://schemas.microsoft.com/office/drawing/2014/main" val="2107971400"/>
                    </a:ext>
                  </a:extLst>
                </a:gridCol>
                <a:gridCol w="1466336">
                  <a:extLst>
                    <a:ext uri="{9D8B030D-6E8A-4147-A177-3AD203B41FA5}">
                      <a16:colId xmlns:a16="http://schemas.microsoft.com/office/drawing/2014/main" val="4240845322"/>
                    </a:ext>
                  </a:extLst>
                </a:gridCol>
                <a:gridCol w="1318054">
                  <a:extLst>
                    <a:ext uri="{9D8B030D-6E8A-4147-A177-3AD203B41FA5}">
                      <a16:colId xmlns:a16="http://schemas.microsoft.com/office/drawing/2014/main" val="3724003003"/>
                    </a:ext>
                  </a:extLst>
                </a:gridCol>
                <a:gridCol w="1285102">
                  <a:extLst>
                    <a:ext uri="{9D8B030D-6E8A-4147-A177-3AD203B41FA5}">
                      <a16:colId xmlns:a16="http://schemas.microsoft.com/office/drawing/2014/main" val="1837464142"/>
                    </a:ext>
                  </a:extLst>
                </a:gridCol>
                <a:gridCol w="1070919">
                  <a:extLst>
                    <a:ext uri="{9D8B030D-6E8A-4147-A177-3AD203B41FA5}">
                      <a16:colId xmlns:a16="http://schemas.microsoft.com/office/drawing/2014/main" val="2665182356"/>
                    </a:ext>
                  </a:extLst>
                </a:gridCol>
                <a:gridCol w="1598141">
                  <a:extLst>
                    <a:ext uri="{9D8B030D-6E8A-4147-A177-3AD203B41FA5}">
                      <a16:colId xmlns:a16="http://schemas.microsoft.com/office/drawing/2014/main" val="857116173"/>
                    </a:ext>
                  </a:extLst>
                </a:gridCol>
                <a:gridCol w="1754463">
                  <a:extLst>
                    <a:ext uri="{9D8B030D-6E8A-4147-A177-3AD203B41FA5}">
                      <a16:colId xmlns:a16="http://schemas.microsoft.com/office/drawing/2014/main" val="3104513829"/>
                    </a:ext>
                  </a:extLst>
                </a:gridCol>
                <a:gridCol w="1356247">
                  <a:extLst>
                    <a:ext uri="{9D8B030D-6E8A-4147-A177-3AD203B41FA5}">
                      <a16:colId xmlns:a16="http://schemas.microsoft.com/office/drawing/2014/main" val="1294543687"/>
                    </a:ext>
                  </a:extLst>
                </a:gridCol>
              </a:tblGrid>
              <a:tr h="36767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Calibri" panose="020F0502020204030204" pitchFamily="34" charset="0"/>
                        </a:rPr>
                        <a:t>Позиция №</a:t>
                      </a:r>
                      <a:endParaRPr lang="bg-BG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0" marR="8020" marT="8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Calibri" panose="020F0502020204030204" pitchFamily="34" charset="0"/>
                        </a:rPr>
                        <a:t>Рег</a:t>
                      </a:r>
                      <a:r>
                        <a:rPr lang="bg-BG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. номер</a:t>
                      </a:r>
                      <a:endParaRPr lang="bg-BG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0" marR="8020" marT="8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Calibri" panose="020F0502020204030204" pitchFamily="34" charset="0"/>
                        </a:rPr>
                        <a:t>Марка</a:t>
                      </a:r>
                      <a:endParaRPr lang="bg-BG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0" marR="8020" marT="8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  <a:latin typeface="Calibri" panose="020F0502020204030204" pitchFamily="34" charset="0"/>
                        </a:rPr>
                        <a:t>Модел</a:t>
                      </a:r>
                      <a:endParaRPr lang="bg-BG" sz="11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0" marR="8020" marT="868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Година на производство</a:t>
                      </a:r>
                      <a:endParaRPr lang="bg-BG" sz="11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0" marR="8020" marT="868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Местонахождение</a:t>
                      </a:r>
                      <a:endParaRPr lang="bg-BG" sz="11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0" marR="8020" marT="86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Начална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тръжна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цена</a:t>
                      </a:r>
                      <a:r>
                        <a:rPr lang="bg-BG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(без ДДС)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Депозит за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внасяне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bg-BG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стъпка за наддаване 5 %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2158361"/>
                  </a:ext>
                </a:extLst>
              </a:tr>
              <a:tr h="390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2860 PX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ГАЗ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Русе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2 830 лв.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141,50 лв.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0922049"/>
                  </a:ext>
                </a:extLst>
              </a:tr>
              <a:tr h="390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3370 HP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Шкода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Октавия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Варна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8 830 лв.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441,50 лв.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1004810"/>
                  </a:ext>
                </a:extLst>
              </a:tr>
              <a:tr h="390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3517 HP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Шкода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Октавия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Варна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9 950 лв.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497,50 лв.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339829"/>
                  </a:ext>
                </a:extLst>
              </a:tr>
              <a:tr h="390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3833 HP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Шкода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Октавия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Габрово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9 950 лв.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497,50 лв.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6282778"/>
                  </a:ext>
                </a:extLst>
              </a:tr>
              <a:tr h="390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7532 EK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Колесар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Колесар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Г.Оряховица</a:t>
                      </a:r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2 340 лв.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117,00 лв.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3584909"/>
                  </a:ext>
                </a:extLst>
              </a:tr>
              <a:tr h="390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7569 KK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Мерцедес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408Д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Варна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23 730 лв.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1 186,50 лв.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941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72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462</Words>
  <Application>Microsoft Office PowerPoint</Application>
  <PresentationFormat>Широк екран</PresentationFormat>
  <Paragraphs>101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Polo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E14783</dc:creator>
  <cp:lastModifiedBy>Angelova, Elena</cp:lastModifiedBy>
  <cp:revision>259</cp:revision>
  <dcterms:created xsi:type="dcterms:W3CDTF">2021-09-23T10:33:55Z</dcterms:created>
  <dcterms:modified xsi:type="dcterms:W3CDTF">2024-07-11T08:44:55Z</dcterms:modified>
</cp:coreProperties>
</file>